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media/image1.png" ContentType="image/png"/>
  <Override PartName="/ppt/media/image7.jpeg" ContentType="image/jpeg"/>
  <Override PartName="/ppt/media/hdphoto1.wdp" ContentType="image/vnd.ms-photo"/>
  <Override PartName="/ppt/media/image2.png" ContentType="image/png"/>
  <Override PartName="/ppt/media/image4.jpeg" ContentType="image/jpeg"/>
  <Override PartName="/ppt/media/image3.jpeg" ContentType="image/jpeg"/>
  <Override PartName="/ppt/media/image5.jpeg" ContentType="image/jpeg"/>
  <Override PartName="/ppt/media/image6.jpeg" ContentType="image/jpeg"/>
  <Override PartName="/ppt/media/image8.png" ContentType="image/png"/>
  <Override PartName="/ppt/media/image9.jpeg" ContentType="image/jpeg"/>
  <Override PartName="/ppt/media/image10.png" ContentType="image/pn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2192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Kliknij, aby przesunąć slajd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pl-PL" sz="2000" spc="-1" strike="noStrike">
                <a:latin typeface="Arial"/>
              </a:rPr>
              <a:t>Kliknij, aby edytować format notatek</a:t>
            </a:r>
            <a:endParaRPr b="0" lang="pl-PL" sz="2000" spc="-1" strike="noStrike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r>
              <a:rPr b="0" lang="pl-PL" sz="1400" spc="-1" strike="noStrike">
                <a:latin typeface="Times New Roman"/>
              </a:rPr>
              <a:t>&lt;główka&gt;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dt" idx="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r">
              <a:buNone/>
            </a:pPr>
            <a:r>
              <a:rPr b="0" lang="pl-PL" sz="1400" spc="-1" strike="noStrike">
                <a:latin typeface="Times New Roman"/>
              </a:rPr>
              <a:t>&lt;data/godzina&gt;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29" name="PlaceHolder 5"/>
          <p:cNvSpPr>
            <a:spLocks noGrp="1"/>
          </p:cNvSpPr>
          <p:nvPr>
            <p:ph type="ftr" idx="1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>
              <a:defRPr b="0" lang="pl-PL" sz="1400" spc="-1" strike="noStrike">
                <a:latin typeface="Times New Roman"/>
              </a:defRPr>
            </a:lvl1pPr>
          </a:lstStyle>
          <a:p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130" name="PlaceHolder 6"/>
          <p:cNvSpPr>
            <a:spLocks noGrp="1"/>
          </p:cNvSpPr>
          <p:nvPr>
            <p:ph type="sldNum" idx="1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algn="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r">
              <a:buNone/>
            </a:pPr>
            <a:fld id="{79C92249-94D9-471F-9346-839AF5ED2609}" type="slidenum">
              <a:rPr b="0" lang="pl-PL" sz="1400" spc="-1" strike="noStrike">
                <a:latin typeface="Times New Roman"/>
              </a:rPr>
              <a:t>&lt;numer&gt;</a:t>
            </a:fld>
            <a:endParaRPr b="0" lang="pl-PL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endParaRPr b="0" lang="pl-PL" sz="2000" spc="-1" strike="noStrike">
              <a:latin typeface="Arial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b="0" lang="pl-PL" sz="12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A6DA5C7-4639-4502-94E4-3AB92DAC80ED}" type="slidenum">
              <a:rPr b="0" lang="pl-PL" sz="1200" spc="-1" strike="noStrike">
                <a:latin typeface="Times New Roman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0693423-9CB8-46EF-A118-67B225DF5B4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BC06857-0E3D-4138-8A60-4A509100467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BC6E588-6C7F-4417-B494-50BA7235885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25D4D81-E4CD-4FFA-9E17-3EFCC7B6C56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F5311D1-D6CA-47AE-971C-845B33D2A6C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E90FB63-B4A6-4B66-AB85-672AEB1A7EB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F7C6ABB-7D3B-4CF4-878C-68D162292AF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8D53CDB-75F2-4675-A003-01B9D2D9065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E91A5FE-4A7D-446D-AEAE-4F7537068E0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65ABC76-41ED-496F-8825-2BFE2C9E000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8F5C1F2-4099-4959-B3CF-82ED9D06689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34AE8A6-99C2-43E8-BAD8-C56C824CE3D7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2246637-5BB4-4454-802A-F875AC684CD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2C3E1E3-8874-448F-95CF-5215484E2D5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5336D82-E055-4CA7-BC85-359FDB62ACA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7DC8C5D-CDFB-4C4D-A862-7D165128142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41C4F77-C91A-477B-8B47-66DBAA779A8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90D1371-10C7-4F74-AF48-F0A3FAD779A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53321EE-3B77-4445-BA1C-A26F4DC90C8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7B36C036-87BD-4714-9697-616FF093947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FBD9D3B-B313-4DFB-8525-0AA0B648716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DF54D80-B1BD-4457-88B0-0411CB636E2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A2A59DB-91A8-4058-ABC7-D0CC2F060F9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5AA3831-456E-490E-85BE-07F2D805B74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pl-PL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pl-PL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microsoft.com/office/2007/relationships/hdphoto" Target="../media/hdphoto1.wdp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Obraz 2" descr="Wynik obrazu tekstury papieru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 contrast="36000" sat="0"/>
                    </a14:imgEffect>
                  </a14:imgLayer>
                </a14:imgProps>
              </a:ext>
            </a:extLst>
          </a:blip>
          <a:srcRect l="0" t="0" r="0" b="43749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rgbClr val="8b8b8b"/>
                </a:solidFill>
                <a:latin typeface="Calibri"/>
              </a:rPr>
              <a:t>&lt;data/godzina&gt;</a:t>
            </a:r>
            <a:endParaRPr b="0" lang="pl-PL" sz="1200" spc="-1" strike="noStrike"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6717240" y="1864080"/>
            <a:ext cx="4629600" cy="18716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>
              <a:lnSpc>
                <a:spcPct val="90000"/>
              </a:lnSpc>
              <a:buNone/>
            </a:pPr>
            <a:r>
              <a:rPr b="0" lang="pl-PL" sz="6000" spc="-1" strike="noStrike">
                <a:solidFill>
                  <a:srgbClr val="000000"/>
                </a:solidFill>
                <a:latin typeface="Calibri Light"/>
              </a:rPr>
              <a:t>Tytuł prezentacji</a:t>
            </a:r>
            <a:endParaRPr b="0" lang="pl-PL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6717240" y="3763080"/>
            <a:ext cx="4629600" cy="1499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pl-PL" sz="2400" spc="-1" strike="noStrike">
                <a:solidFill>
                  <a:srgbClr val="000000"/>
                </a:solidFill>
                <a:latin typeface="Calibri"/>
              </a:rPr>
              <a:t>Kliknij, aby edytować style wzorca tekstu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0" y="0"/>
            <a:ext cx="5913000" cy="685764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Wstaw obraz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Łącznik prosty 10"/>
          <p:cNvSpPr/>
          <p:nvPr/>
        </p:nvSpPr>
        <p:spPr>
          <a:xfrm>
            <a:off x="6644160" y="3735720"/>
            <a:ext cx="4709520" cy="36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style wzorca tekstu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400" spc="-1" strike="noStrike">
                <a:solidFill>
                  <a:srgbClr val="000000"/>
                </a:solidFill>
                <a:latin typeface="Calibri"/>
              </a:rPr>
              <a:t>Drugi poziom</a:t>
            </a:r>
            <a:endParaRPr b="0" lang="pl-PL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Trzeci poziom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Piąty poziom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rgbClr val="8b8b8b"/>
                </a:solidFill>
                <a:latin typeface="Calibri"/>
              </a:rPr>
              <a:t>&lt;data/godzina&gt;</a:t>
            </a:r>
            <a:endParaRPr b="0" lang="pl-PL" sz="1200" spc="-1" strike="noStrike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4E8AB90-BBF7-416C-8B4C-BCC418289CF4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Kliknij, aby edytować styl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pl-PL" sz="1200" spc="-1" strike="noStrike">
                <a:solidFill>
                  <a:srgbClr val="8b8b8b"/>
                </a:solidFill>
                <a:latin typeface="Calibri"/>
              </a:rPr>
              <a:t>&lt;data/godzina&gt;</a:t>
            </a:r>
            <a:endParaRPr b="0" lang="pl-PL" sz="1200" spc="-1" strike="noStrike">
              <a:latin typeface="Times New Roman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pl-PL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pl-PL" sz="1400" spc="-1" strike="noStrike">
                <a:latin typeface="Times New Roman"/>
              </a:rPr>
              <a:t>&lt;stopka&gt;</a:t>
            </a:r>
            <a:endParaRPr b="0" lang="pl-PL" sz="1400" spc="-1" strike="noStrike"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pl-PL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3B724D8-2B04-4547-B33D-3802EC4D699E}" type="slidenum">
              <a:rPr b="0" lang="pl-PL" sz="1200" spc="-1" strike="noStrike">
                <a:solidFill>
                  <a:srgbClr val="8b8b8b"/>
                </a:solidFill>
                <a:latin typeface="Calibri"/>
              </a:rPr>
              <a:t>&lt;numer&gt;</a:t>
            </a:fld>
            <a:endParaRPr b="0" lang="pl-PL" sz="1200" spc="-1" strike="noStrike"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800" spc="-1" strike="noStrike">
                <a:solidFill>
                  <a:srgbClr val="000000"/>
                </a:solidFill>
                <a:latin typeface="Calibri"/>
              </a:rPr>
              <a:t>Kliknij, aby edytować format tekstu konspektu</a:t>
            </a:r>
            <a:endParaRPr b="0" lang="pl-PL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Drugi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Trzeci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l-PL" sz="1800" spc="-1" strike="noStrike">
                <a:solidFill>
                  <a:srgbClr val="000000"/>
                </a:solidFill>
                <a:latin typeface="Calibri"/>
              </a:rPr>
              <a:t>Czwarty poziom konspektu</a:t>
            </a:r>
            <a:endParaRPr b="0" lang="pl-PL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Piąty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Szósty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l-PL" sz="2000" spc="-1" strike="noStrike">
                <a:solidFill>
                  <a:srgbClr val="000000"/>
                </a:solidFill>
                <a:latin typeface="Calibri"/>
              </a:rPr>
              <a:t>Siódmy poziom konspektu</a:t>
            </a:r>
            <a:endParaRPr b="0" lang="pl-PL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2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2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717240" y="1228320"/>
            <a:ext cx="4629600" cy="25070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pl-PL" sz="6000" spc="-1" strike="noStrike">
                <a:solidFill>
                  <a:srgbClr val="000000"/>
                </a:solidFill>
                <a:latin typeface="Calibri Light"/>
              </a:rPr>
              <a:t>Bezpieczne ferie</a:t>
            </a:r>
            <a:endParaRPr b="0" lang="pl-PL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Obraz — symbol zastępczy 7"/>
          <p:cNvSpPr/>
          <p:nvPr/>
        </p:nvSpPr>
        <p:spPr>
          <a:xfrm>
            <a:off x="0" y="0"/>
            <a:ext cx="5913000" cy="6857640"/>
          </a:xfrm>
          <a:custGeom>
            <a:avLst/>
            <a:gdLst/>
            <a:ahLst/>
            <a:rect l="l" t="t" r="r" b="b"/>
            <a:pathLst>
              <a:path w="5913439" h="6857999">
                <a:moveTo>
                  <a:pt x="0" y="0"/>
                </a:moveTo>
                <a:lnTo>
                  <a:pt x="5786218" y="0"/>
                </a:lnTo>
                <a:lnTo>
                  <a:pt x="5788155" y="805"/>
                </a:lnTo>
                <a:lnTo>
                  <a:pt x="5805219" y="8439"/>
                </a:lnTo>
                <a:lnTo>
                  <a:pt x="5822732" y="14726"/>
                </a:lnTo>
                <a:lnTo>
                  <a:pt x="5840245" y="20563"/>
                </a:lnTo>
                <a:lnTo>
                  <a:pt x="5848777" y="23258"/>
                </a:lnTo>
                <a:lnTo>
                  <a:pt x="5858206" y="25503"/>
                </a:lnTo>
                <a:lnTo>
                  <a:pt x="5866738" y="27299"/>
                </a:lnTo>
                <a:lnTo>
                  <a:pt x="5875719" y="28646"/>
                </a:lnTo>
                <a:lnTo>
                  <a:pt x="5885149" y="29993"/>
                </a:lnTo>
                <a:lnTo>
                  <a:pt x="5894130" y="30891"/>
                </a:lnTo>
                <a:lnTo>
                  <a:pt x="5896375" y="30891"/>
                </a:lnTo>
                <a:lnTo>
                  <a:pt x="5898621" y="31790"/>
                </a:lnTo>
                <a:lnTo>
                  <a:pt x="5900417" y="33137"/>
                </a:lnTo>
                <a:lnTo>
                  <a:pt x="5902662" y="34484"/>
                </a:lnTo>
                <a:lnTo>
                  <a:pt x="5906254" y="38076"/>
                </a:lnTo>
                <a:lnTo>
                  <a:pt x="5908949" y="42117"/>
                </a:lnTo>
                <a:lnTo>
                  <a:pt x="5910296" y="45261"/>
                </a:lnTo>
                <a:lnTo>
                  <a:pt x="5911643" y="49751"/>
                </a:lnTo>
                <a:lnTo>
                  <a:pt x="5912541" y="55589"/>
                </a:lnTo>
                <a:lnTo>
                  <a:pt x="5912990" y="61876"/>
                </a:lnTo>
                <a:lnTo>
                  <a:pt x="5913439" y="78490"/>
                </a:lnTo>
                <a:lnTo>
                  <a:pt x="5912990" y="98697"/>
                </a:lnTo>
                <a:lnTo>
                  <a:pt x="5912092" y="121598"/>
                </a:lnTo>
                <a:lnTo>
                  <a:pt x="5910296" y="146296"/>
                </a:lnTo>
                <a:lnTo>
                  <a:pt x="5907601" y="172790"/>
                </a:lnTo>
                <a:lnTo>
                  <a:pt x="5904907" y="199732"/>
                </a:lnTo>
                <a:lnTo>
                  <a:pt x="5901315" y="226226"/>
                </a:lnTo>
                <a:lnTo>
                  <a:pt x="5897273" y="252271"/>
                </a:lnTo>
                <a:lnTo>
                  <a:pt x="5892783" y="277417"/>
                </a:lnTo>
                <a:lnTo>
                  <a:pt x="5888742" y="299420"/>
                </a:lnTo>
                <a:lnTo>
                  <a:pt x="5884251" y="319178"/>
                </a:lnTo>
                <a:lnTo>
                  <a:pt x="5882006" y="327261"/>
                </a:lnTo>
                <a:lnTo>
                  <a:pt x="5879761" y="334895"/>
                </a:lnTo>
                <a:lnTo>
                  <a:pt x="5877515" y="341631"/>
                </a:lnTo>
                <a:lnTo>
                  <a:pt x="5875270" y="346570"/>
                </a:lnTo>
                <a:lnTo>
                  <a:pt x="5873025" y="350611"/>
                </a:lnTo>
                <a:lnTo>
                  <a:pt x="5871229" y="353306"/>
                </a:lnTo>
                <a:lnTo>
                  <a:pt x="5866289" y="356898"/>
                </a:lnTo>
                <a:lnTo>
                  <a:pt x="5861350" y="359592"/>
                </a:lnTo>
                <a:lnTo>
                  <a:pt x="5855512" y="362736"/>
                </a:lnTo>
                <a:lnTo>
                  <a:pt x="5849675" y="364981"/>
                </a:lnTo>
                <a:lnTo>
                  <a:pt x="5838448" y="369471"/>
                </a:lnTo>
                <a:lnTo>
                  <a:pt x="5826773" y="374411"/>
                </a:lnTo>
                <a:lnTo>
                  <a:pt x="5821834" y="378452"/>
                </a:lnTo>
                <a:lnTo>
                  <a:pt x="5816894" y="382045"/>
                </a:lnTo>
                <a:lnTo>
                  <a:pt x="5813751" y="385637"/>
                </a:lnTo>
                <a:lnTo>
                  <a:pt x="5810608" y="388780"/>
                </a:lnTo>
                <a:lnTo>
                  <a:pt x="5808812" y="391924"/>
                </a:lnTo>
                <a:lnTo>
                  <a:pt x="5807015" y="395067"/>
                </a:lnTo>
                <a:lnTo>
                  <a:pt x="5806117" y="397761"/>
                </a:lnTo>
                <a:lnTo>
                  <a:pt x="5805668" y="400905"/>
                </a:lnTo>
                <a:lnTo>
                  <a:pt x="5806117" y="403599"/>
                </a:lnTo>
                <a:lnTo>
                  <a:pt x="5806566" y="405844"/>
                </a:lnTo>
                <a:lnTo>
                  <a:pt x="5807464" y="408538"/>
                </a:lnTo>
                <a:lnTo>
                  <a:pt x="5808812" y="410784"/>
                </a:lnTo>
                <a:lnTo>
                  <a:pt x="5812404" y="416172"/>
                </a:lnTo>
                <a:lnTo>
                  <a:pt x="5816894" y="420662"/>
                </a:lnTo>
                <a:lnTo>
                  <a:pt x="5827671" y="430092"/>
                </a:lnTo>
                <a:lnTo>
                  <a:pt x="5832611" y="435032"/>
                </a:lnTo>
                <a:lnTo>
                  <a:pt x="5837101" y="439971"/>
                </a:lnTo>
                <a:lnTo>
                  <a:pt x="5838898" y="442666"/>
                </a:lnTo>
                <a:lnTo>
                  <a:pt x="5840694" y="445360"/>
                </a:lnTo>
                <a:lnTo>
                  <a:pt x="5842041" y="448054"/>
                </a:lnTo>
                <a:lnTo>
                  <a:pt x="5842939" y="451647"/>
                </a:lnTo>
                <a:lnTo>
                  <a:pt x="5843388" y="454790"/>
                </a:lnTo>
                <a:lnTo>
                  <a:pt x="5843388" y="457933"/>
                </a:lnTo>
                <a:lnTo>
                  <a:pt x="5842939" y="461526"/>
                </a:lnTo>
                <a:lnTo>
                  <a:pt x="5842041" y="465118"/>
                </a:lnTo>
                <a:lnTo>
                  <a:pt x="5834856" y="461526"/>
                </a:lnTo>
                <a:lnTo>
                  <a:pt x="5827671" y="459280"/>
                </a:lnTo>
                <a:lnTo>
                  <a:pt x="5821385" y="457933"/>
                </a:lnTo>
                <a:lnTo>
                  <a:pt x="5815098" y="457484"/>
                </a:lnTo>
                <a:lnTo>
                  <a:pt x="5809710" y="457933"/>
                </a:lnTo>
                <a:lnTo>
                  <a:pt x="5804321" y="459280"/>
                </a:lnTo>
                <a:lnTo>
                  <a:pt x="5799831" y="461076"/>
                </a:lnTo>
                <a:lnTo>
                  <a:pt x="5795340" y="463771"/>
                </a:lnTo>
                <a:lnTo>
                  <a:pt x="5790850" y="466914"/>
                </a:lnTo>
                <a:lnTo>
                  <a:pt x="5786808" y="470506"/>
                </a:lnTo>
                <a:lnTo>
                  <a:pt x="5782767" y="474548"/>
                </a:lnTo>
                <a:lnTo>
                  <a:pt x="5779175" y="479038"/>
                </a:lnTo>
                <a:lnTo>
                  <a:pt x="5772439" y="488917"/>
                </a:lnTo>
                <a:lnTo>
                  <a:pt x="5765703" y="499245"/>
                </a:lnTo>
                <a:lnTo>
                  <a:pt x="5758968" y="510023"/>
                </a:lnTo>
                <a:lnTo>
                  <a:pt x="5752232" y="519902"/>
                </a:lnTo>
                <a:lnTo>
                  <a:pt x="5748639" y="524841"/>
                </a:lnTo>
                <a:lnTo>
                  <a:pt x="5744149" y="529331"/>
                </a:lnTo>
                <a:lnTo>
                  <a:pt x="5740108" y="533373"/>
                </a:lnTo>
                <a:lnTo>
                  <a:pt x="5736066" y="536965"/>
                </a:lnTo>
                <a:lnTo>
                  <a:pt x="5731127" y="539659"/>
                </a:lnTo>
                <a:lnTo>
                  <a:pt x="5726187" y="542354"/>
                </a:lnTo>
                <a:lnTo>
                  <a:pt x="5721248" y="544150"/>
                </a:lnTo>
                <a:lnTo>
                  <a:pt x="5715410" y="545048"/>
                </a:lnTo>
                <a:lnTo>
                  <a:pt x="5709124" y="545497"/>
                </a:lnTo>
                <a:lnTo>
                  <a:pt x="5702388" y="545048"/>
                </a:lnTo>
                <a:lnTo>
                  <a:pt x="5695203" y="543701"/>
                </a:lnTo>
                <a:lnTo>
                  <a:pt x="5688018" y="541007"/>
                </a:lnTo>
                <a:lnTo>
                  <a:pt x="5659729" y="546844"/>
                </a:lnTo>
                <a:lnTo>
                  <a:pt x="5631888" y="551335"/>
                </a:lnTo>
                <a:lnTo>
                  <a:pt x="5604496" y="555825"/>
                </a:lnTo>
                <a:lnTo>
                  <a:pt x="5576206" y="559417"/>
                </a:lnTo>
                <a:lnTo>
                  <a:pt x="5548366" y="562112"/>
                </a:lnTo>
                <a:lnTo>
                  <a:pt x="5534445" y="563010"/>
                </a:lnTo>
                <a:lnTo>
                  <a:pt x="5520076" y="563459"/>
                </a:lnTo>
                <a:lnTo>
                  <a:pt x="5506155" y="563908"/>
                </a:lnTo>
                <a:lnTo>
                  <a:pt x="5491786" y="563908"/>
                </a:lnTo>
                <a:lnTo>
                  <a:pt x="5477417" y="563459"/>
                </a:lnTo>
                <a:lnTo>
                  <a:pt x="5463496" y="563010"/>
                </a:lnTo>
                <a:lnTo>
                  <a:pt x="5434308" y="566602"/>
                </a:lnTo>
                <a:lnTo>
                  <a:pt x="5405120" y="569746"/>
                </a:lnTo>
                <a:lnTo>
                  <a:pt x="5376381" y="572440"/>
                </a:lnTo>
                <a:lnTo>
                  <a:pt x="5347193" y="574236"/>
                </a:lnTo>
                <a:lnTo>
                  <a:pt x="5318006" y="576032"/>
                </a:lnTo>
                <a:lnTo>
                  <a:pt x="5288818" y="577379"/>
                </a:lnTo>
                <a:lnTo>
                  <a:pt x="5259630" y="577828"/>
                </a:lnTo>
                <a:lnTo>
                  <a:pt x="5230891" y="578726"/>
                </a:lnTo>
                <a:lnTo>
                  <a:pt x="5172515" y="579624"/>
                </a:lnTo>
                <a:lnTo>
                  <a:pt x="5113690" y="580074"/>
                </a:lnTo>
                <a:lnTo>
                  <a:pt x="5055763" y="580972"/>
                </a:lnTo>
                <a:lnTo>
                  <a:pt x="5026575" y="581870"/>
                </a:lnTo>
                <a:lnTo>
                  <a:pt x="4996938" y="583217"/>
                </a:lnTo>
                <a:lnTo>
                  <a:pt x="4399709" y="602077"/>
                </a:lnTo>
                <a:lnTo>
                  <a:pt x="4399260" y="622284"/>
                </a:lnTo>
                <a:lnTo>
                  <a:pt x="4438775" y="631265"/>
                </a:lnTo>
                <a:lnTo>
                  <a:pt x="4478740" y="640246"/>
                </a:lnTo>
                <a:lnTo>
                  <a:pt x="4518257" y="648328"/>
                </a:lnTo>
                <a:lnTo>
                  <a:pt x="4558221" y="656411"/>
                </a:lnTo>
                <a:lnTo>
                  <a:pt x="4717632" y="688293"/>
                </a:lnTo>
                <a:lnTo>
                  <a:pt x="4757597" y="696376"/>
                </a:lnTo>
                <a:lnTo>
                  <a:pt x="4797113" y="704459"/>
                </a:lnTo>
                <a:lnTo>
                  <a:pt x="4837078" y="713889"/>
                </a:lnTo>
                <a:lnTo>
                  <a:pt x="4876594" y="722870"/>
                </a:lnTo>
                <a:lnTo>
                  <a:pt x="4915661" y="732300"/>
                </a:lnTo>
                <a:lnTo>
                  <a:pt x="4955177" y="743077"/>
                </a:lnTo>
                <a:lnTo>
                  <a:pt x="4994244" y="754303"/>
                </a:lnTo>
                <a:lnTo>
                  <a:pt x="5033311" y="765978"/>
                </a:lnTo>
                <a:lnTo>
                  <a:pt x="5049926" y="764631"/>
                </a:lnTo>
                <a:lnTo>
                  <a:pt x="5065642" y="764182"/>
                </a:lnTo>
                <a:lnTo>
                  <a:pt x="5082257" y="764631"/>
                </a:lnTo>
                <a:lnTo>
                  <a:pt x="5097973" y="766427"/>
                </a:lnTo>
                <a:lnTo>
                  <a:pt x="5113690" y="768672"/>
                </a:lnTo>
                <a:lnTo>
                  <a:pt x="5129856" y="771816"/>
                </a:lnTo>
                <a:lnTo>
                  <a:pt x="5145572" y="776306"/>
                </a:lnTo>
                <a:lnTo>
                  <a:pt x="5161289" y="782593"/>
                </a:lnTo>
                <a:lnTo>
                  <a:pt x="5167126" y="782144"/>
                </a:lnTo>
                <a:lnTo>
                  <a:pt x="5172964" y="782144"/>
                </a:lnTo>
                <a:lnTo>
                  <a:pt x="5178353" y="782593"/>
                </a:lnTo>
                <a:lnTo>
                  <a:pt x="5184190" y="783042"/>
                </a:lnTo>
                <a:lnTo>
                  <a:pt x="5189579" y="784389"/>
                </a:lnTo>
                <a:lnTo>
                  <a:pt x="5194967" y="785736"/>
                </a:lnTo>
                <a:lnTo>
                  <a:pt x="5200356" y="787532"/>
                </a:lnTo>
                <a:lnTo>
                  <a:pt x="5205295" y="789329"/>
                </a:lnTo>
                <a:lnTo>
                  <a:pt x="5215174" y="793819"/>
                </a:lnTo>
                <a:lnTo>
                  <a:pt x="5224604" y="799207"/>
                </a:lnTo>
                <a:lnTo>
                  <a:pt x="5234483" y="805045"/>
                </a:lnTo>
                <a:lnTo>
                  <a:pt x="5243913" y="810883"/>
                </a:lnTo>
                <a:lnTo>
                  <a:pt x="5253343" y="817618"/>
                </a:lnTo>
                <a:lnTo>
                  <a:pt x="5263222" y="823456"/>
                </a:lnTo>
                <a:lnTo>
                  <a:pt x="5273101" y="828844"/>
                </a:lnTo>
                <a:lnTo>
                  <a:pt x="5283429" y="833784"/>
                </a:lnTo>
                <a:lnTo>
                  <a:pt x="5293757" y="837376"/>
                </a:lnTo>
                <a:lnTo>
                  <a:pt x="5299146" y="839173"/>
                </a:lnTo>
                <a:lnTo>
                  <a:pt x="5304983" y="840520"/>
                </a:lnTo>
                <a:lnTo>
                  <a:pt x="5310821" y="841418"/>
                </a:lnTo>
                <a:lnTo>
                  <a:pt x="5316209" y="842316"/>
                </a:lnTo>
                <a:lnTo>
                  <a:pt x="5322496" y="842316"/>
                </a:lnTo>
                <a:lnTo>
                  <a:pt x="5328334" y="842316"/>
                </a:lnTo>
                <a:lnTo>
                  <a:pt x="5333722" y="842316"/>
                </a:lnTo>
                <a:lnTo>
                  <a:pt x="5338213" y="843214"/>
                </a:lnTo>
                <a:lnTo>
                  <a:pt x="5342254" y="845010"/>
                </a:lnTo>
                <a:lnTo>
                  <a:pt x="5344948" y="847255"/>
                </a:lnTo>
                <a:lnTo>
                  <a:pt x="5347193" y="850399"/>
                </a:lnTo>
                <a:lnTo>
                  <a:pt x="5348092" y="853991"/>
                </a:lnTo>
                <a:lnTo>
                  <a:pt x="5348990" y="857583"/>
                </a:lnTo>
                <a:lnTo>
                  <a:pt x="5349439" y="862074"/>
                </a:lnTo>
                <a:lnTo>
                  <a:pt x="5348990" y="866564"/>
                </a:lnTo>
                <a:lnTo>
                  <a:pt x="5348990" y="871055"/>
                </a:lnTo>
                <a:lnTo>
                  <a:pt x="5347642" y="880485"/>
                </a:lnTo>
                <a:lnTo>
                  <a:pt x="5346295" y="890364"/>
                </a:lnTo>
                <a:lnTo>
                  <a:pt x="5345397" y="898895"/>
                </a:lnTo>
                <a:lnTo>
                  <a:pt x="5344948" y="955924"/>
                </a:lnTo>
                <a:lnTo>
                  <a:pt x="5344499" y="1013402"/>
                </a:lnTo>
                <a:lnTo>
                  <a:pt x="5344050" y="1128358"/>
                </a:lnTo>
                <a:lnTo>
                  <a:pt x="5356623" y="1125663"/>
                </a:lnTo>
                <a:lnTo>
                  <a:pt x="5362012" y="1125214"/>
                </a:lnTo>
                <a:lnTo>
                  <a:pt x="5366951" y="1124765"/>
                </a:lnTo>
                <a:lnTo>
                  <a:pt x="5370993" y="1124765"/>
                </a:lnTo>
                <a:lnTo>
                  <a:pt x="5375034" y="1124765"/>
                </a:lnTo>
                <a:lnTo>
                  <a:pt x="5378627" y="1125663"/>
                </a:lnTo>
                <a:lnTo>
                  <a:pt x="5381770" y="1126561"/>
                </a:lnTo>
                <a:lnTo>
                  <a:pt x="5384015" y="1127459"/>
                </a:lnTo>
                <a:lnTo>
                  <a:pt x="5386260" y="1129256"/>
                </a:lnTo>
                <a:lnTo>
                  <a:pt x="5388057" y="1130603"/>
                </a:lnTo>
                <a:lnTo>
                  <a:pt x="5389404" y="1132399"/>
                </a:lnTo>
                <a:lnTo>
                  <a:pt x="5390302" y="1134644"/>
                </a:lnTo>
                <a:lnTo>
                  <a:pt x="5391200" y="1136889"/>
                </a:lnTo>
                <a:lnTo>
                  <a:pt x="5391649" y="1139135"/>
                </a:lnTo>
                <a:lnTo>
                  <a:pt x="5392098" y="1141829"/>
                </a:lnTo>
                <a:lnTo>
                  <a:pt x="5392098" y="1147666"/>
                </a:lnTo>
                <a:lnTo>
                  <a:pt x="5391200" y="1153953"/>
                </a:lnTo>
                <a:lnTo>
                  <a:pt x="5389853" y="1160240"/>
                </a:lnTo>
                <a:lnTo>
                  <a:pt x="5388506" y="1166526"/>
                </a:lnTo>
                <a:lnTo>
                  <a:pt x="5385811" y="1179549"/>
                </a:lnTo>
                <a:lnTo>
                  <a:pt x="5384913" y="1185835"/>
                </a:lnTo>
                <a:lnTo>
                  <a:pt x="5384464" y="1191673"/>
                </a:lnTo>
                <a:lnTo>
                  <a:pt x="5385362" y="1207390"/>
                </a:lnTo>
                <a:lnTo>
                  <a:pt x="5387158" y="1223555"/>
                </a:lnTo>
                <a:lnTo>
                  <a:pt x="5389853" y="1239721"/>
                </a:lnTo>
                <a:lnTo>
                  <a:pt x="5392996" y="1255437"/>
                </a:lnTo>
                <a:lnTo>
                  <a:pt x="5398834" y="1287768"/>
                </a:lnTo>
                <a:lnTo>
                  <a:pt x="5401079" y="1303934"/>
                </a:lnTo>
                <a:lnTo>
                  <a:pt x="5402875" y="1320100"/>
                </a:lnTo>
                <a:lnTo>
                  <a:pt x="5403324" y="1327733"/>
                </a:lnTo>
                <a:lnTo>
                  <a:pt x="5403773" y="1336265"/>
                </a:lnTo>
                <a:lnTo>
                  <a:pt x="5403773" y="1343899"/>
                </a:lnTo>
                <a:lnTo>
                  <a:pt x="5403324" y="1351533"/>
                </a:lnTo>
                <a:lnTo>
                  <a:pt x="5402426" y="1359616"/>
                </a:lnTo>
                <a:lnTo>
                  <a:pt x="5401528" y="1367699"/>
                </a:lnTo>
                <a:lnTo>
                  <a:pt x="5399732" y="1375332"/>
                </a:lnTo>
                <a:lnTo>
                  <a:pt x="5397936" y="1382966"/>
                </a:lnTo>
                <a:lnTo>
                  <a:pt x="5395241" y="1390600"/>
                </a:lnTo>
                <a:lnTo>
                  <a:pt x="5392547" y="1398234"/>
                </a:lnTo>
                <a:lnTo>
                  <a:pt x="5388955" y="1405867"/>
                </a:lnTo>
                <a:lnTo>
                  <a:pt x="5384913" y="1413501"/>
                </a:lnTo>
                <a:lnTo>
                  <a:pt x="5379974" y="1421135"/>
                </a:lnTo>
                <a:lnTo>
                  <a:pt x="5374136" y="1428320"/>
                </a:lnTo>
                <a:lnTo>
                  <a:pt x="5368299" y="1435504"/>
                </a:lnTo>
                <a:lnTo>
                  <a:pt x="5361563" y="1443138"/>
                </a:lnTo>
                <a:lnTo>
                  <a:pt x="5335518" y="1475469"/>
                </a:lnTo>
                <a:lnTo>
                  <a:pt x="5339560" y="1484450"/>
                </a:lnTo>
                <a:lnTo>
                  <a:pt x="5342703" y="1493431"/>
                </a:lnTo>
                <a:lnTo>
                  <a:pt x="5344948" y="1501514"/>
                </a:lnTo>
                <a:lnTo>
                  <a:pt x="5346744" y="1510046"/>
                </a:lnTo>
                <a:lnTo>
                  <a:pt x="5347642" y="1518578"/>
                </a:lnTo>
                <a:lnTo>
                  <a:pt x="5348541" y="1526211"/>
                </a:lnTo>
                <a:lnTo>
                  <a:pt x="5348541" y="1533845"/>
                </a:lnTo>
                <a:lnTo>
                  <a:pt x="5348092" y="1541479"/>
                </a:lnTo>
                <a:lnTo>
                  <a:pt x="5347193" y="1548664"/>
                </a:lnTo>
                <a:lnTo>
                  <a:pt x="5345846" y="1556298"/>
                </a:lnTo>
                <a:lnTo>
                  <a:pt x="5344050" y="1563033"/>
                </a:lnTo>
                <a:lnTo>
                  <a:pt x="5341356" y="1569769"/>
                </a:lnTo>
                <a:lnTo>
                  <a:pt x="5337763" y="1576055"/>
                </a:lnTo>
                <a:lnTo>
                  <a:pt x="5334171" y="1581893"/>
                </a:lnTo>
                <a:lnTo>
                  <a:pt x="5330579" y="1588180"/>
                </a:lnTo>
                <a:lnTo>
                  <a:pt x="5326088" y="1594017"/>
                </a:lnTo>
                <a:lnTo>
                  <a:pt x="5321149" y="1598957"/>
                </a:lnTo>
                <a:lnTo>
                  <a:pt x="5315760" y="1603896"/>
                </a:lnTo>
                <a:lnTo>
                  <a:pt x="5309923" y="1608836"/>
                </a:lnTo>
                <a:lnTo>
                  <a:pt x="5303187" y="1612877"/>
                </a:lnTo>
                <a:lnTo>
                  <a:pt x="5296002" y="1616919"/>
                </a:lnTo>
                <a:lnTo>
                  <a:pt x="5288818" y="1620960"/>
                </a:lnTo>
                <a:lnTo>
                  <a:pt x="5281184" y="1624552"/>
                </a:lnTo>
                <a:lnTo>
                  <a:pt x="5273101" y="1627696"/>
                </a:lnTo>
                <a:lnTo>
                  <a:pt x="5264120" y="1630390"/>
                </a:lnTo>
                <a:lnTo>
                  <a:pt x="5255139" y="1632635"/>
                </a:lnTo>
                <a:lnTo>
                  <a:pt x="5246158" y="1634880"/>
                </a:lnTo>
                <a:lnTo>
                  <a:pt x="5236279" y="1636676"/>
                </a:lnTo>
                <a:lnTo>
                  <a:pt x="5225951" y="1637575"/>
                </a:lnTo>
                <a:lnTo>
                  <a:pt x="5215174" y="1638473"/>
                </a:lnTo>
                <a:lnTo>
                  <a:pt x="5204397" y="1638922"/>
                </a:lnTo>
                <a:lnTo>
                  <a:pt x="5193171" y="1638922"/>
                </a:lnTo>
                <a:lnTo>
                  <a:pt x="5183292" y="1641616"/>
                </a:lnTo>
                <a:lnTo>
                  <a:pt x="5173862" y="1644310"/>
                </a:lnTo>
                <a:lnTo>
                  <a:pt x="5163983" y="1646106"/>
                </a:lnTo>
                <a:lnTo>
                  <a:pt x="5154553" y="1647454"/>
                </a:lnTo>
                <a:lnTo>
                  <a:pt x="5144225" y="1647903"/>
                </a:lnTo>
                <a:lnTo>
                  <a:pt x="5134795" y="1647454"/>
                </a:lnTo>
                <a:lnTo>
                  <a:pt x="5129856" y="1647005"/>
                </a:lnTo>
                <a:lnTo>
                  <a:pt x="5124916" y="1646106"/>
                </a:lnTo>
                <a:lnTo>
                  <a:pt x="5119977" y="1644759"/>
                </a:lnTo>
                <a:lnTo>
                  <a:pt x="5114588" y="1643412"/>
                </a:lnTo>
                <a:lnTo>
                  <a:pt x="5104709" y="1647005"/>
                </a:lnTo>
                <a:lnTo>
                  <a:pt x="5094830" y="1650148"/>
                </a:lnTo>
                <a:lnTo>
                  <a:pt x="5084502" y="1651944"/>
                </a:lnTo>
                <a:lnTo>
                  <a:pt x="5079563" y="1652842"/>
                </a:lnTo>
                <a:lnTo>
                  <a:pt x="5074174" y="1653291"/>
                </a:lnTo>
                <a:lnTo>
                  <a:pt x="5069235" y="1653740"/>
                </a:lnTo>
                <a:lnTo>
                  <a:pt x="5063846" y="1653291"/>
                </a:lnTo>
                <a:lnTo>
                  <a:pt x="5058907" y="1652842"/>
                </a:lnTo>
                <a:lnTo>
                  <a:pt x="5053967" y="1652393"/>
                </a:lnTo>
                <a:lnTo>
                  <a:pt x="5049028" y="1651046"/>
                </a:lnTo>
                <a:lnTo>
                  <a:pt x="5043639" y="1649250"/>
                </a:lnTo>
                <a:lnTo>
                  <a:pt x="5038250" y="1647005"/>
                </a:lnTo>
                <a:lnTo>
                  <a:pt x="5033311" y="1644310"/>
                </a:lnTo>
                <a:lnTo>
                  <a:pt x="4911171" y="1665416"/>
                </a:lnTo>
                <a:lnTo>
                  <a:pt x="4911171" y="1675294"/>
                </a:lnTo>
                <a:lnTo>
                  <a:pt x="4910273" y="1685623"/>
                </a:lnTo>
                <a:lnTo>
                  <a:pt x="5237626" y="1766900"/>
                </a:lnTo>
                <a:lnTo>
                  <a:pt x="5264120" y="1774533"/>
                </a:lnTo>
                <a:lnTo>
                  <a:pt x="5291512" y="1781269"/>
                </a:lnTo>
                <a:lnTo>
                  <a:pt x="5345846" y="1794291"/>
                </a:lnTo>
                <a:lnTo>
                  <a:pt x="5399732" y="1806865"/>
                </a:lnTo>
                <a:lnTo>
                  <a:pt x="5454066" y="1820785"/>
                </a:lnTo>
                <a:lnTo>
                  <a:pt x="5480560" y="1827521"/>
                </a:lnTo>
                <a:lnTo>
                  <a:pt x="5507503" y="1835155"/>
                </a:lnTo>
                <a:lnTo>
                  <a:pt x="5534445" y="1843237"/>
                </a:lnTo>
                <a:lnTo>
                  <a:pt x="5560490" y="1852218"/>
                </a:lnTo>
                <a:lnTo>
                  <a:pt x="5586983" y="1861199"/>
                </a:lnTo>
                <a:lnTo>
                  <a:pt x="5613028" y="1871527"/>
                </a:lnTo>
                <a:lnTo>
                  <a:pt x="5639072" y="1882753"/>
                </a:lnTo>
                <a:lnTo>
                  <a:pt x="5664219" y="1894429"/>
                </a:lnTo>
                <a:lnTo>
                  <a:pt x="5676792" y="1897123"/>
                </a:lnTo>
                <a:lnTo>
                  <a:pt x="5688467" y="1900266"/>
                </a:lnTo>
                <a:lnTo>
                  <a:pt x="5699245" y="1903858"/>
                </a:lnTo>
                <a:lnTo>
                  <a:pt x="5710022" y="1907900"/>
                </a:lnTo>
                <a:lnTo>
                  <a:pt x="5719002" y="1912390"/>
                </a:lnTo>
                <a:lnTo>
                  <a:pt x="5727534" y="1917330"/>
                </a:lnTo>
                <a:lnTo>
                  <a:pt x="5731127" y="1920922"/>
                </a:lnTo>
                <a:lnTo>
                  <a:pt x="5734719" y="1924066"/>
                </a:lnTo>
                <a:lnTo>
                  <a:pt x="5738311" y="1927209"/>
                </a:lnTo>
                <a:lnTo>
                  <a:pt x="5741455" y="1930352"/>
                </a:lnTo>
                <a:lnTo>
                  <a:pt x="5744149" y="1933944"/>
                </a:lnTo>
                <a:lnTo>
                  <a:pt x="5746843" y="1937986"/>
                </a:lnTo>
                <a:lnTo>
                  <a:pt x="5749089" y="1941578"/>
                </a:lnTo>
                <a:lnTo>
                  <a:pt x="5751334" y="1946069"/>
                </a:lnTo>
                <a:lnTo>
                  <a:pt x="5752681" y="1950559"/>
                </a:lnTo>
                <a:lnTo>
                  <a:pt x="5754028" y="1955498"/>
                </a:lnTo>
                <a:lnTo>
                  <a:pt x="5755375" y="1960438"/>
                </a:lnTo>
                <a:lnTo>
                  <a:pt x="5755824" y="1965377"/>
                </a:lnTo>
                <a:lnTo>
                  <a:pt x="5756273" y="1970766"/>
                </a:lnTo>
                <a:lnTo>
                  <a:pt x="5756273" y="1976604"/>
                </a:lnTo>
                <a:lnTo>
                  <a:pt x="5755824" y="1982441"/>
                </a:lnTo>
                <a:lnTo>
                  <a:pt x="5755375" y="1988728"/>
                </a:lnTo>
                <a:lnTo>
                  <a:pt x="5754028" y="1995463"/>
                </a:lnTo>
                <a:lnTo>
                  <a:pt x="5752681" y="2002199"/>
                </a:lnTo>
                <a:lnTo>
                  <a:pt x="5750885" y="2009384"/>
                </a:lnTo>
                <a:lnTo>
                  <a:pt x="5748639" y="2016569"/>
                </a:lnTo>
                <a:lnTo>
                  <a:pt x="5747292" y="2022406"/>
                </a:lnTo>
                <a:lnTo>
                  <a:pt x="5745496" y="2027795"/>
                </a:lnTo>
                <a:lnTo>
                  <a:pt x="5744598" y="2034081"/>
                </a:lnTo>
                <a:lnTo>
                  <a:pt x="5744149" y="2039919"/>
                </a:lnTo>
                <a:lnTo>
                  <a:pt x="5743700" y="2052043"/>
                </a:lnTo>
                <a:lnTo>
                  <a:pt x="5743700" y="2064168"/>
                </a:lnTo>
                <a:lnTo>
                  <a:pt x="5745496" y="2089314"/>
                </a:lnTo>
                <a:lnTo>
                  <a:pt x="5745945" y="2102336"/>
                </a:lnTo>
                <a:lnTo>
                  <a:pt x="5746843" y="2114012"/>
                </a:lnTo>
                <a:lnTo>
                  <a:pt x="5749538" y="2128830"/>
                </a:lnTo>
                <a:lnTo>
                  <a:pt x="5751334" y="2143649"/>
                </a:lnTo>
                <a:lnTo>
                  <a:pt x="5751783" y="2157569"/>
                </a:lnTo>
                <a:lnTo>
                  <a:pt x="5751334" y="2171040"/>
                </a:lnTo>
                <a:lnTo>
                  <a:pt x="5749987" y="2184961"/>
                </a:lnTo>
                <a:lnTo>
                  <a:pt x="5747741" y="2197534"/>
                </a:lnTo>
                <a:lnTo>
                  <a:pt x="5743700" y="2209658"/>
                </a:lnTo>
                <a:lnTo>
                  <a:pt x="5739210" y="2222231"/>
                </a:lnTo>
                <a:lnTo>
                  <a:pt x="5733821" y="2233458"/>
                </a:lnTo>
                <a:lnTo>
                  <a:pt x="5727534" y="2244683"/>
                </a:lnTo>
                <a:lnTo>
                  <a:pt x="5720350" y="2255461"/>
                </a:lnTo>
                <a:lnTo>
                  <a:pt x="5712267" y="2265789"/>
                </a:lnTo>
                <a:lnTo>
                  <a:pt x="5702388" y="2275668"/>
                </a:lnTo>
                <a:lnTo>
                  <a:pt x="5692509" y="2285098"/>
                </a:lnTo>
                <a:lnTo>
                  <a:pt x="5681283" y="2294977"/>
                </a:lnTo>
                <a:lnTo>
                  <a:pt x="5668709" y="2303509"/>
                </a:lnTo>
                <a:lnTo>
                  <a:pt x="5677690" y="2309795"/>
                </a:lnTo>
                <a:lnTo>
                  <a:pt x="5686671" y="2316980"/>
                </a:lnTo>
                <a:lnTo>
                  <a:pt x="5695203" y="2325063"/>
                </a:lnTo>
                <a:lnTo>
                  <a:pt x="5698795" y="2328655"/>
                </a:lnTo>
                <a:lnTo>
                  <a:pt x="5701939" y="2332696"/>
                </a:lnTo>
                <a:lnTo>
                  <a:pt x="5705082" y="2336738"/>
                </a:lnTo>
                <a:lnTo>
                  <a:pt x="5706878" y="2340779"/>
                </a:lnTo>
                <a:lnTo>
                  <a:pt x="5708225" y="2344821"/>
                </a:lnTo>
                <a:lnTo>
                  <a:pt x="5708225" y="2348862"/>
                </a:lnTo>
                <a:lnTo>
                  <a:pt x="5708225" y="2351107"/>
                </a:lnTo>
                <a:lnTo>
                  <a:pt x="5707776" y="2352903"/>
                </a:lnTo>
                <a:lnTo>
                  <a:pt x="5706878" y="2354700"/>
                </a:lnTo>
                <a:lnTo>
                  <a:pt x="5705531" y="2356945"/>
                </a:lnTo>
                <a:lnTo>
                  <a:pt x="5704184" y="2359190"/>
                </a:lnTo>
                <a:lnTo>
                  <a:pt x="5702388" y="2360986"/>
                </a:lnTo>
                <a:lnTo>
                  <a:pt x="5697897" y="2364579"/>
                </a:lnTo>
                <a:lnTo>
                  <a:pt x="5693407" y="2368171"/>
                </a:lnTo>
                <a:lnTo>
                  <a:pt x="5688467" y="2371763"/>
                </a:lnTo>
                <a:lnTo>
                  <a:pt x="5679487" y="2379846"/>
                </a:lnTo>
                <a:lnTo>
                  <a:pt x="5670506" y="2388827"/>
                </a:lnTo>
                <a:lnTo>
                  <a:pt x="5661974" y="2398706"/>
                </a:lnTo>
                <a:lnTo>
                  <a:pt x="5644461" y="2417566"/>
                </a:lnTo>
                <a:lnTo>
                  <a:pt x="5635031" y="2426996"/>
                </a:lnTo>
                <a:lnTo>
                  <a:pt x="5626050" y="2435528"/>
                </a:lnTo>
                <a:lnTo>
                  <a:pt x="5621111" y="2439569"/>
                </a:lnTo>
                <a:lnTo>
                  <a:pt x="5616171" y="2443161"/>
                </a:lnTo>
                <a:lnTo>
                  <a:pt x="5611232" y="2446305"/>
                </a:lnTo>
                <a:lnTo>
                  <a:pt x="5605843" y="2448999"/>
                </a:lnTo>
                <a:lnTo>
                  <a:pt x="5600455" y="2451693"/>
                </a:lnTo>
                <a:lnTo>
                  <a:pt x="5594617" y="2453489"/>
                </a:lnTo>
                <a:lnTo>
                  <a:pt x="5588779" y="2455286"/>
                </a:lnTo>
                <a:lnTo>
                  <a:pt x="5582942" y="2456633"/>
                </a:lnTo>
                <a:lnTo>
                  <a:pt x="5576655" y="2457082"/>
                </a:lnTo>
                <a:lnTo>
                  <a:pt x="5570369" y="2457082"/>
                </a:lnTo>
                <a:lnTo>
                  <a:pt x="5563633" y="2456633"/>
                </a:lnTo>
                <a:lnTo>
                  <a:pt x="5555999" y="2455286"/>
                </a:lnTo>
                <a:lnTo>
                  <a:pt x="5548815" y="2453489"/>
                </a:lnTo>
                <a:lnTo>
                  <a:pt x="5541181" y="2450795"/>
                </a:lnTo>
                <a:lnTo>
                  <a:pt x="5533547" y="2447652"/>
                </a:lnTo>
                <a:lnTo>
                  <a:pt x="5525464" y="2443611"/>
                </a:lnTo>
                <a:lnTo>
                  <a:pt x="5517382" y="2447203"/>
                </a:lnTo>
                <a:lnTo>
                  <a:pt x="5510197" y="2450346"/>
                </a:lnTo>
                <a:lnTo>
                  <a:pt x="5503012" y="2453489"/>
                </a:lnTo>
                <a:lnTo>
                  <a:pt x="5495827" y="2456184"/>
                </a:lnTo>
                <a:lnTo>
                  <a:pt x="5480111" y="2460674"/>
                </a:lnTo>
                <a:lnTo>
                  <a:pt x="5465292" y="2464716"/>
                </a:lnTo>
                <a:lnTo>
                  <a:pt x="5449576" y="2467410"/>
                </a:lnTo>
                <a:lnTo>
                  <a:pt x="5434308" y="2470553"/>
                </a:lnTo>
                <a:lnTo>
                  <a:pt x="5419041" y="2471901"/>
                </a:lnTo>
                <a:lnTo>
                  <a:pt x="5403324" y="2473248"/>
                </a:lnTo>
                <a:lnTo>
                  <a:pt x="5371891" y="2475044"/>
                </a:lnTo>
                <a:lnTo>
                  <a:pt x="5341356" y="2476840"/>
                </a:lnTo>
                <a:lnTo>
                  <a:pt x="5325190" y="2477738"/>
                </a:lnTo>
                <a:lnTo>
                  <a:pt x="5309923" y="2478636"/>
                </a:lnTo>
                <a:lnTo>
                  <a:pt x="5294206" y="2479983"/>
                </a:lnTo>
                <a:lnTo>
                  <a:pt x="5278939" y="2482228"/>
                </a:lnTo>
                <a:lnTo>
                  <a:pt x="5275346" y="2506477"/>
                </a:lnTo>
                <a:lnTo>
                  <a:pt x="5278939" y="2523540"/>
                </a:lnTo>
                <a:lnTo>
                  <a:pt x="5282531" y="2540604"/>
                </a:lnTo>
                <a:lnTo>
                  <a:pt x="5285225" y="2558117"/>
                </a:lnTo>
                <a:lnTo>
                  <a:pt x="5287021" y="2575181"/>
                </a:lnTo>
                <a:lnTo>
                  <a:pt x="5287919" y="2584162"/>
                </a:lnTo>
                <a:lnTo>
                  <a:pt x="5287919" y="2592693"/>
                </a:lnTo>
                <a:lnTo>
                  <a:pt x="5287919" y="2601225"/>
                </a:lnTo>
                <a:lnTo>
                  <a:pt x="5287021" y="2609757"/>
                </a:lnTo>
                <a:lnTo>
                  <a:pt x="5286123" y="2618738"/>
                </a:lnTo>
                <a:lnTo>
                  <a:pt x="5284776" y="2627270"/>
                </a:lnTo>
                <a:lnTo>
                  <a:pt x="5282531" y="2635802"/>
                </a:lnTo>
                <a:lnTo>
                  <a:pt x="5279837" y="2644783"/>
                </a:lnTo>
                <a:lnTo>
                  <a:pt x="5282531" y="2649722"/>
                </a:lnTo>
                <a:lnTo>
                  <a:pt x="5284776" y="2655560"/>
                </a:lnTo>
                <a:lnTo>
                  <a:pt x="5286123" y="2660499"/>
                </a:lnTo>
                <a:lnTo>
                  <a:pt x="5287470" y="2665439"/>
                </a:lnTo>
                <a:lnTo>
                  <a:pt x="5287919" y="2670827"/>
                </a:lnTo>
                <a:lnTo>
                  <a:pt x="5288369" y="2675767"/>
                </a:lnTo>
                <a:lnTo>
                  <a:pt x="5288369" y="2680706"/>
                </a:lnTo>
                <a:lnTo>
                  <a:pt x="5287919" y="2686095"/>
                </a:lnTo>
                <a:lnTo>
                  <a:pt x="5286123" y="2696423"/>
                </a:lnTo>
                <a:lnTo>
                  <a:pt x="5283878" y="2706751"/>
                </a:lnTo>
                <a:lnTo>
                  <a:pt x="5278490" y="2727407"/>
                </a:lnTo>
                <a:lnTo>
                  <a:pt x="5276244" y="2747165"/>
                </a:lnTo>
                <a:lnTo>
                  <a:pt x="5273101" y="2766923"/>
                </a:lnTo>
                <a:lnTo>
                  <a:pt x="5270856" y="2776802"/>
                </a:lnTo>
                <a:lnTo>
                  <a:pt x="5268611" y="2786232"/>
                </a:lnTo>
                <a:lnTo>
                  <a:pt x="5265916" y="2795213"/>
                </a:lnTo>
                <a:lnTo>
                  <a:pt x="5262324" y="2805092"/>
                </a:lnTo>
                <a:lnTo>
                  <a:pt x="5259181" y="2813624"/>
                </a:lnTo>
                <a:lnTo>
                  <a:pt x="5255139" y="2822604"/>
                </a:lnTo>
                <a:lnTo>
                  <a:pt x="5250200" y="2830688"/>
                </a:lnTo>
                <a:lnTo>
                  <a:pt x="5244811" y="2839668"/>
                </a:lnTo>
                <a:lnTo>
                  <a:pt x="5238974" y="2847302"/>
                </a:lnTo>
                <a:lnTo>
                  <a:pt x="5232238" y="2854936"/>
                </a:lnTo>
                <a:lnTo>
                  <a:pt x="5224155" y="2861671"/>
                </a:lnTo>
                <a:lnTo>
                  <a:pt x="5216072" y="2868407"/>
                </a:lnTo>
                <a:lnTo>
                  <a:pt x="5216521" y="2869754"/>
                </a:lnTo>
                <a:lnTo>
                  <a:pt x="5216970" y="2871102"/>
                </a:lnTo>
                <a:lnTo>
                  <a:pt x="5216970" y="2872448"/>
                </a:lnTo>
                <a:lnTo>
                  <a:pt x="5216970" y="2874245"/>
                </a:lnTo>
                <a:lnTo>
                  <a:pt x="5215623" y="2876490"/>
                </a:lnTo>
                <a:lnTo>
                  <a:pt x="5213827" y="2879184"/>
                </a:lnTo>
                <a:lnTo>
                  <a:pt x="5211582" y="2881430"/>
                </a:lnTo>
                <a:lnTo>
                  <a:pt x="5208888" y="2883675"/>
                </a:lnTo>
                <a:lnTo>
                  <a:pt x="5203499" y="2888165"/>
                </a:lnTo>
                <a:lnTo>
                  <a:pt x="5200805" y="2890410"/>
                </a:lnTo>
                <a:lnTo>
                  <a:pt x="5199009" y="2893105"/>
                </a:lnTo>
                <a:lnTo>
                  <a:pt x="5198110" y="2895350"/>
                </a:lnTo>
                <a:lnTo>
                  <a:pt x="5198110" y="2896697"/>
                </a:lnTo>
                <a:lnTo>
                  <a:pt x="5198110" y="2897595"/>
                </a:lnTo>
                <a:lnTo>
                  <a:pt x="5198560" y="2898942"/>
                </a:lnTo>
                <a:lnTo>
                  <a:pt x="5199009" y="2900289"/>
                </a:lnTo>
                <a:lnTo>
                  <a:pt x="5201703" y="2902984"/>
                </a:lnTo>
                <a:lnTo>
                  <a:pt x="5205744" y="2905678"/>
                </a:lnTo>
                <a:lnTo>
                  <a:pt x="5212031" y="2908372"/>
                </a:lnTo>
                <a:lnTo>
                  <a:pt x="5216970" y="2911515"/>
                </a:lnTo>
                <a:lnTo>
                  <a:pt x="5221461" y="2914210"/>
                </a:lnTo>
                <a:lnTo>
                  <a:pt x="5225502" y="2917802"/>
                </a:lnTo>
                <a:lnTo>
                  <a:pt x="5229544" y="2921394"/>
                </a:lnTo>
                <a:lnTo>
                  <a:pt x="5232687" y="2924987"/>
                </a:lnTo>
                <a:lnTo>
                  <a:pt x="5235381" y="2929028"/>
                </a:lnTo>
                <a:lnTo>
                  <a:pt x="5237177" y="2933070"/>
                </a:lnTo>
                <a:lnTo>
                  <a:pt x="5238525" y="2937111"/>
                </a:lnTo>
                <a:lnTo>
                  <a:pt x="5239423" y="2940704"/>
                </a:lnTo>
                <a:lnTo>
                  <a:pt x="5239423" y="2944745"/>
                </a:lnTo>
                <a:lnTo>
                  <a:pt x="5238974" y="2948337"/>
                </a:lnTo>
                <a:lnTo>
                  <a:pt x="5238075" y="2951481"/>
                </a:lnTo>
                <a:lnTo>
                  <a:pt x="5236728" y="2954175"/>
                </a:lnTo>
                <a:lnTo>
                  <a:pt x="5234483" y="2956420"/>
                </a:lnTo>
                <a:lnTo>
                  <a:pt x="5231340" y="2957767"/>
                </a:lnTo>
                <a:lnTo>
                  <a:pt x="5227747" y="2958665"/>
                </a:lnTo>
                <a:lnTo>
                  <a:pt x="5222359" y="2959563"/>
                </a:lnTo>
                <a:lnTo>
                  <a:pt x="5217419" y="2960461"/>
                </a:lnTo>
                <a:lnTo>
                  <a:pt x="5212480" y="2962258"/>
                </a:lnTo>
                <a:lnTo>
                  <a:pt x="5207540" y="2963605"/>
                </a:lnTo>
                <a:lnTo>
                  <a:pt x="5199009" y="2967646"/>
                </a:lnTo>
                <a:lnTo>
                  <a:pt x="5190028" y="2972586"/>
                </a:lnTo>
                <a:lnTo>
                  <a:pt x="5181945" y="2977974"/>
                </a:lnTo>
                <a:lnTo>
                  <a:pt x="5174311" y="2984710"/>
                </a:lnTo>
                <a:lnTo>
                  <a:pt x="5159493" y="2997283"/>
                </a:lnTo>
                <a:lnTo>
                  <a:pt x="5151859" y="3003121"/>
                </a:lnTo>
                <a:lnTo>
                  <a:pt x="5144225" y="3009407"/>
                </a:lnTo>
                <a:lnTo>
                  <a:pt x="5136591" y="3014796"/>
                </a:lnTo>
                <a:lnTo>
                  <a:pt x="5128509" y="3019735"/>
                </a:lnTo>
                <a:lnTo>
                  <a:pt x="5119977" y="3024226"/>
                </a:lnTo>
                <a:lnTo>
                  <a:pt x="5115486" y="3026022"/>
                </a:lnTo>
                <a:lnTo>
                  <a:pt x="5110996" y="3027369"/>
                </a:lnTo>
                <a:lnTo>
                  <a:pt x="5106056" y="3028267"/>
                </a:lnTo>
                <a:lnTo>
                  <a:pt x="5101566" y="3029165"/>
                </a:lnTo>
                <a:lnTo>
                  <a:pt x="5096177" y="3029614"/>
                </a:lnTo>
                <a:lnTo>
                  <a:pt x="5091238" y="3030064"/>
                </a:lnTo>
                <a:lnTo>
                  <a:pt x="5053967" y="3033656"/>
                </a:lnTo>
                <a:lnTo>
                  <a:pt x="4972690" y="3035901"/>
                </a:lnTo>
                <a:lnTo>
                  <a:pt x="4869859" y="3054312"/>
                </a:lnTo>
                <a:lnTo>
                  <a:pt x="4868511" y="3071376"/>
                </a:lnTo>
                <a:lnTo>
                  <a:pt x="4867613" y="3088439"/>
                </a:lnTo>
                <a:lnTo>
                  <a:pt x="4867164" y="3106401"/>
                </a:lnTo>
                <a:lnTo>
                  <a:pt x="4867613" y="3123465"/>
                </a:lnTo>
                <a:lnTo>
                  <a:pt x="4868062" y="3158490"/>
                </a:lnTo>
                <a:lnTo>
                  <a:pt x="4867613" y="3176452"/>
                </a:lnTo>
                <a:lnTo>
                  <a:pt x="4867164" y="3193516"/>
                </a:lnTo>
                <a:lnTo>
                  <a:pt x="4865368" y="3210579"/>
                </a:lnTo>
                <a:lnTo>
                  <a:pt x="4864021" y="3219111"/>
                </a:lnTo>
                <a:lnTo>
                  <a:pt x="4862225" y="3227194"/>
                </a:lnTo>
                <a:lnTo>
                  <a:pt x="4860429" y="3235277"/>
                </a:lnTo>
                <a:lnTo>
                  <a:pt x="4858183" y="3243809"/>
                </a:lnTo>
                <a:lnTo>
                  <a:pt x="4855040" y="3251892"/>
                </a:lnTo>
                <a:lnTo>
                  <a:pt x="4851897" y="3259975"/>
                </a:lnTo>
                <a:lnTo>
                  <a:pt x="4848304" y="3267608"/>
                </a:lnTo>
                <a:lnTo>
                  <a:pt x="4844263" y="3275242"/>
                </a:lnTo>
                <a:lnTo>
                  <a:pt x="4839773" y="3283325"/>
                </a:lnTo>
                <a:lnTo>
                  <a:pt x="4834384" y="3290510"/>
                </a:lnTo>
                <a:lnTo>
                  <a:pt x="4828546" y="3297694"/>
                </a:lnTo>
                <a:lnTo>
                  <a:pt x="4822260" y="3304879"/>
                </a:lnTo>
                <a:lnTo>
                  <a:pt x="4814626" y="3312064"/>
                </a:lnTo>
                <a:lnTo>
                  <a:pt x="4806992" y="3319249"/>
                </a:lnTo>
                <a:lnTo>
                  <a:pt x="4809237" y="3329128"/>
                </a:lnTo>
                <a:lnTo>
                  <a:pt x="4811034" y="3338108"/>
                </a:lnTo>
                <a:lnTo>
                  <a:pt x="4812381" y="3347089"/>
                </a:lnTo>
                <a:lnTo>
                  <a:pt x="4812830" y="3355621"/>
                </a:lnTo>
                <a:lnTo>
                  <a:pt x="4812830" y="3363704"/>
                </a:lnTo>
                <a:lnTo>
                  <a:pt x="4811932" y="3371338"/>
                </a:lnTo>
                <a:lnTo>
                  <a:pt x="4811034" y="3378073"/>
                </a:lnTo>
                <a:lnTo>
                  <a:pt x="4809237" y="3384809"/>
                </a:lnTo>
                <a:lnTo>
                  <a:pt x="4806992" y="3391545"/>
                </a:lnTo>
                <a:lnTo>
                  <a:pt x="4804298" y="3397382"/>
                </a:lnTo>
                <a:lnTo>
                  <a:pt x="4801155" y="3403220"/>
                </a:lnTo>
                <a:lnTo>
                  <a:pt x="4798011" y="3408159"/>
                </a:lnTo>
                <a:lnTo>
                  <a:pt x="4793970" y="3413099"/>
                </a:lnTo>
                <a:lnTo>
                  <a:pt x="4789929" y="3418038"/>
                </a:lnTo>
                <a:lnTo>
                  <a:pt x="4785438" y="3422529"/>
                </a:lnTo>
                <a:lnTo>
                  <a:pt x="4780050" y="3427019"/>
                </a:lnTo>
                <a:lnTo>
                  <a:pt x="4775110" y="3431061"/>
                </a:lnTo>
                <a:lnTo>
                  <a:pt x="4769722" y="3435102"/>
                </a:lnTo>
                <a:lnTo>
                  <a:pt x="4758495" y="3441838"/>
                </a:lnTo>
                <a:lnTo>
                  <a:pt x="4746371" y="3448573"/>
                </a:lnTo>
                <a:lnTo>
                  <a:pt x="4733349" y="3454860"/>
                </a:lnTo>
                <a:lnTo>
                  <a:pt x="4707304" y="3466984"/>
                </a:lnTo>
                <a:lnTo>
                  <a:pt x="4694282" y="3472822"/>
                </a:lnTo>
                <a:lnTo>
                  <a:pt x="4682158" y="3479108"/>
                </a:lnTo>
                <a:lnTo>
                  <a:pt x="4547444" y="3506500"/>
                </a:lnTo>
                <a:lnTo>
                  <a:pt x="4563610" y="3544669"/>
                </a:lnTo>
                <a:lnTo>
                  <a:pt x="4572591" y="3546914"/>
                </a:lnTo>
                <a:lnTo>
                  <a:pt x="4582021" y="3548261"/>
                </a:lnTo>
                <a:lnTo>
                  <a:pt x="4601779" y="3547812"/>
                </a:lnTo>
                <a:lnTo>
                  <a:pt x="4620639" y="3548710"/>
                </a:lnTo>
                <a:lnTo>
                  <a:pt x="4639947" y="3550058"/>
                </a:lnTo>
                <a:lnTo>
                  <a:pt x="4658359" y="3552303"/>
                </a:lnTo>
                <a:lnTo>
                  <a:pt x="4677218" y="3554997"/>
                </a:lnTo>
                <a:lnTo>
                  <a:pt x="4695180" y="3558589"/>
                </a:lnTo>
                <a:lnTo>
                  <a:pt x="4713591" y="3563080"/>
                </a:lnTo>
                <a:lnTo>
                  <a:pt x="4731553" y="3568019"/>
                </a:lnTo>
                <a:lnTo>
                  <a:pt x="4749514" y="3573857"/>
                </a:lnTo>
                <a:lnTo>
                  <a:pt x="4767027" y="3579695"/>
                </a:lnTo>
                <a:lnTo>
                  <a:pt x="4784540" y="3586430"/>
                </a:lnTo>
                <a:lnTo>
                  <a:pt x="4802053" y="3593166"/>
                </a:lnTo>
                <a:lnTo>
                  <a:pt x="4819116" y="3600800"/>
                </a:lnTo>
                <a:lnTo>
                  <a:pt x="4836629" y="3608882"/>
                </a:lnTo>
                <a:lnTo>
                  <a:pt x="4853244" y="3616965"/>
                </a:lnTo>
                <a:lnTo>
                  <a:pt x="4870757" y="3625497"/>
                </a:lnTo>
                <a:lnTo>
                  <a:pt x="4871206" y="3625497"/>
                </a:lnTo>
                <a:lnTo>
                  <a:pt x="4885575" y="3629089"/>
                </a:lnTo>
                <a:lnTo>
                  <a:pt x="4899046" y="3633131"/>
                </a:lnTo>
                <a:lnTo>
                  <a:pt x="4911171" y="3638070"/>
                </a:lnTo>
                <a:lnTo>
                  <a:pt x="4917008" y="3640765"/>
                </a:lnTo>
                <a:lnTo>
                  <a:pt x="4922397" y="3643459"/>
                </a:lnTo>
                <a:lnTo>
                  <a:pt x="4927785" y="3647051"/>
                </a:lnTo>
                <a:lnTo>
                  <a:pt x="4932725" y="3650195"/>
                </a:lnTo>
                <a:lnTo>
                  <a:pt x="4937664" y="3653338"/>
                </a:lnTo>
                <a:lnTo>
                  <a:pt x="4942155" y="3656930"/>
                </a:lnTo>
                <a:lnTo>
                  <a:pt x="4946196" y="3660972"/>
                </a:lnTo>
                <a:lnTo>
                  <a:pt x="4949789" y="3665013"/>
                </a:lnTo>
                <a:lnTo>
                  <a:pt x="4953381" y="3669054"/>
                </a:lnTo>
                <a:lnTo>
                  <a:pt x="4956973" y="3673545"/>
                </a:lnTo>
                <a:lnTo>
                  <a:pt x="4960117" y="3678035"/>
                </a:lnTo>
                <a:lnTo>
                  <a:pt x="4962811" y="3682975"/>
                </a:lnTo>
                <a:lnTo>
                  <a:pt x="4965505" y="3687914"/>
                </a:lnTo>
                <a:lnTo>
                  <a:pt x="4968199" y="3693303"/>
                </a:lnTo>
                <a:lnTo>
                  <a:pt x="4969996" y="3698691"/>
                </a:lnTo>
                <a:lnTo>
                  <a:pt x="4971792" y="3704080"/>
                </a:lnTo>
                <a:lnTo>
                  <a:pt x="4973588" y="3709918"/>
                </a:lnTo>
                <a:lnTo>
                  <a:pt x="4974935" y="3715755"/>
                </a:lnTo>
                <a:lnTo>
                  <a:pt x="4975833" y="3722491"/>
                </a:lnTo>
                <a:lnTo>
                  <a:pt x="4976731" y="3728777"/>
                </a:lnTo>
                <a:lnTo>
                  <a:pt x="4977180" y="3742249"/>
                </a:lnTo>
                <a:lnTo>
                  <a:pt x="4977180" y="3757067"/>
                </a:lnTo>
                <a:lnTo>
                  <a:pt x="4975833" y="3771886"/>
                </a:lnTo>
                <a:lnTo>
                  <a:pt x="4974935" y="3784908"/>
                </a:lnTo>
                <a:lnTo>
                  <a:pt x="4974037" y="3797930"/>
                </a:lnTo>
                <a:lnTo>
                  <a:pt x="4974037" y="3810504"/>
                </a:lnTo>
                <a:lnTo>
                  <a:pt x="4974486" y="3823526"/>
                </a:lnTo>
                <a:lnTo>
                  <a:pt x="4975384" y="3849571"/>
                </a:lnTo>
                <a:lnTo>
                  <a:pt x="4975833" y="3876064"/>
                </a:lnTo>
                <a:lnTo>
                  <a:pt x="4975833" y="3888638"/>
                </a:lnTo>
                <a:lnTo>
                  <a:pt x="4975384" y="3901660"/>
                </a:lnTo>
                <a:lnTo>
                  <a:pt x="4974037" y="3914682"/>
                </a:lnTo>
                <a:lnTo>
                  <a:pt x="4972241" y="3927255"/>
                </a:lnTo>
                <a:lnTo>
                  <a:pt x="4969547" y="3940278"/>
                </a:lnTo>
                <a:lnTo>
                  <a:pt x="4965056" y="3952851"/>
                </a:lnTo>
                <a:lnTo>
                  <a:pt x="4962811" y="3959138"/>
                </a:lnTo>
                <a:lnTo>
                  <a:pt x="4960566" y="3965424"/>
                </a:lnTo>
                <a:lnTo>
                  <a:pt x="4957422" y="3971262"/>
                </a:lnTo>
                <a:lnTo>
                  <a:pt x="4954279" y="3977997"/>
                </a:lnTo>
                <a:lnTo>
                  <a:pt x="4951585" y="3984733"/>
                </a:lnTo>
                <a:lnTo>
                  <a:pt x="4948441" y="3991918"/>
                </a:lnTo>
                <a:lnTo>
                  <a:pt x="4945298" y="3998205"/>
                </a:lnTo>
                <a:lnTo>
                  <a:pt x="4941706" y="4004940"/>
                </a:lnTo>
                <a:lnTo>
                  <a:pt x="4934072" y="4017513"/>
                </a:lnTo>
                <a:lnTo>
                  <a:pt x="4925540" y="4029638"/>
                </a:lnTo>
                <a:lnTo>
                  <a:pt x="4916559" y="4040864"/>
                </a:lnTo>
                <a:lnTo>
                  <a:pt x="4907129" y="4052090"/>
                </a:lnTo>
                <a:lnTo>
                  <a:pt x="4897250" y="4062867"/>
                </a:lnTo>
                <a:lnTo>
                  <a:pt x="4886922" y="4073195"/>
                </a:lnTo>
                <a:lnTo>
                  <a:pt x="4866266" y="4093851"/>
                </a:lnTo>
                <a:lnTo>
                  <a:pt x="4845161" y="4114058"/>
                </a:lnTo>
                <a:lnTo>
                  <a:pt x="4834833" y="4125284"/>
                </a:lnTo>
                <a:lnTo>
                  <a:pt x="4825403" y="4136061"/>
                </a:lnTo>
                <a:lnTo>
                  <a:pt x="4815524" y="4147287"/>
                </a:lnTo>
                <a:lnTo>
                  <a:pt x="4806992" y="4159412"/>
                </a:lnTo>
                <a:lnTo>
                  <a:pt x="4799808" y="4168842"/>
                </a:lnTo>
                <a:lnTo>
                  <a:pt x="4791725" y="4177823"/>
                </a:lnTo>
                <a:lnTo>
                  <a:pt x="4783642" y="4185456"/>
                </a:lnTo>
                <a:lnTo>
                  <a:pt x="4774212" y="4192192"/>
                </a:lnTo>
                <a:lnTo>
                  <a:pt x="4764782" y="4198479"/>
                </a:lnTo>
                <a:lnTo>
                  <a:pt x="4755352" y="4203867"/>
                </a:lnTo>
                <a:lnTo>
                  <a:pt x="4745024" y="4207909"/>
                </a:lnTo>
                <a:lnTo>
                  <a:pt x="4734696" y="4211501"/>
                </a:lnTo>
                <a:lnTo>
                  <a:pt x="4724368" y="4214195"/>
                </a:lnTo>
                <a:lnTo>
                  <a:pt x="4713142" y="4215991"/>
                </a:lnTo>
                <a:lnTo>
                  <a:pt x="4701916" y="4217338"/>
                </a:lnTo>
                <a:lnTo>
                  <a:pt x="4690690" y="4217788"/>
                </a:lnTo>
                <a:lnTo>
                  <a:pt x="4679014" y="4217788"/>
                </a:lnTo>
                <a:lnTo>
                  <a:pt x="4666890" y="4217338"/>
                </a:lnTo>
                <a:lnTo>
                  <a:pt x="4655216" y="4216440"/>
                </a:lnTo>
                <a:lnTo>
                  <a:pt x="4643091" y="4214644"/>
                </a:lnTo>
                <a:lnTo>
                  <a:pt x="4583817" y="4216889"/>
                </a:lnTo>
                <a:lnTo>
                  <a:pt x="4563610" y="4217338"/>
                </a:lnTo>
                <a:lnTo>
                  <a:pt x="4531728" y="4220931"/>
                </a:lnTo>
                <a:lnTo>
                  <a:pt x="4500294" y="4224074"/>
                </a:lnTo>
                <a:lnTo>
                  <a:pt x="4468412" y="4226768"/>
                </a:lnTo>
                <a:lnTo>
                  <a:pt x="4436979" y="4228565"/>
                </a:lnTo>
                <a:lnTo>
                  <a:pt x="4405097" y="4230361"/>
                </a:lnTo>
                <a:lnTo>
                  <a:pt x="4373664" y="4231708"/>
                </a:lnTo>
                <a:lnTo>
                  <a:pt x="4310797" y="4233953"/>
                </a:lnTo>
                <a:lnTo>
                  <a:pt x="4306757" y="4233953"/>
                </a:lnTo>
                <a:lnTo>
                  <a:pt x="4303164" y="4233953"/>
                </a:lnTo>
                <a:lnTo>
                  <a:pt x="4245686" y="4234851"/>
                </a:lnTo>
                <a:lnTo>
                  <a:pt x="4187759" y="4235300"/>
                </a:lnTo>
                <a:lnTo>
                  <a:pt x="4130730" y="4235749"/>
                </a:lnTo>
                <a:lnTo>
                  <a:pt x="4072804" y="4236647"/>
                </a:lnTo>
                <a:lnTo>
                  <a:pt x="3663724" y="4242485"/>
                </a:lnTo>
                <a:lnTo>
                  <a:pt x="3622860" y="4242485"/>
                </a:lnTo>
                <a:lnTo>
                  <a:pt x="3420341" y="4257303"/>
                </a:lnTo>
                <a:lnTo>
                  <a:pt x="3414055" y="4259549"/>
                </a:lnTo>
                <a:lnTo>
                  <a:pt x="3407319" y="4261345"/>
                </a:lnTo>
                <a:lnTo>
                  <a:pt x="3401032" y="4262692"/>
                </a:lnTo>
                <a:lnTo>
                  <a:pt x="3394746" y="4263590"/>
                </a:lnTo>
                <a:lnTo>
                  <a:pt x="3388459" y="4264488"/>
                </a:lnTo>
                <a:lnTo>
                  <a:pt x="3382172" y="4264937"/>
                </a:lnTo>
                <a:lnTo>
                  <a:pt x="3369150" y="4264937"/>
                </a:lnTo>
                <a:lnTo>
                  <a:pt x="3356577" y="4264488"/>
                </a:lnTo>
                <a:lnTo>
                  <a:pt x="3343554" y="4263590"/>
                </a:lnTo>
                <a:lnTo>
                  <a:pt x="3317959" y="4260447"/>
                </a:lnTo>
                <a:lnTo>
                  <a:pt x="3326042" y="4265835"/>
                </a:lnTo>
                <a:lnTo>
                  <a:pt x="3334574" y="4271224"/>
                </a:lnTo>
                <a:lnTo>
                  <a:pt x="3343554" y="4275714"/>
                </a:lnTo>
                <a:lnTo>
                  <a:pt x="3352086" y="4279307"/>
                </a:lnTo>
                <a:lnTo>
                  <a:pt x="3361067" y="4282899"/>
                </a:lnTo>
                <a:lnTo>
                  <a:pt x="3369599" y="4286042"/>
                </a:lnTo>
                <a:lnTo>
                  <a:pt x="3379029" y="4289186"/>
                </a:lnTo>
                <a:lnTo>
                  <a:pt x="3388010" y="4291431"/>
                </a:lnTo>
                <a:lnTo>
                  <a:pt x="3396991" y="4293676"/>
                </a:lnTo>
                <a:lnTo>
                  <a:pt x="3405972" y="4295472"/>
                </a:lnTo>
                <a:lnTo>
                  <a:pt x="3424383" y="4298167"/>
                </a:lnTo>
                <a:lnTo>
                  <a:pt x="3442793" y="4299963"/>
                </a:lnTo>
                <a:lnTo>
                  <a:pt x="3461653" y="4301310"/>
                </a:lnTo>
                <a:lnTo>
                  <a:pt x="3480513" y="4302208"/>
                </a:lnTo>
                <a:lnTo>
                  <a:pt x="3499373" y="4302657"/>
                </a:lnTo>
                <a:lnTo>
                  <a:pt x="3537093" y="4303555"/>
                </a:lnTo>
                <a:lnTo>
                  <a:pt x="3555953" y="4304004"/>
                </a:lnTo>
                <a:lnTo>
                  <a:pt x="3574813" y="4305351"/>
                </a:lnTo>
                <a:lnTo>
                  <a:pt x="3593223" y="4308046"/>
                </a:lnTo>
                <a:lnTo>
                  <a:pt x="3611634" y="4310740"/>
                </a:lnTo>
                <a:lnTo>
                  <a:pt x="3644415" y="4316577"/>
                </a:lnTo>
                <a:lnTo>
                  <a:pt x="3676746" y="4321068"/>
                </a:lnTo>
                <a:lnTo>
                  <a:pt x="3709526" y="4325558"/>
                </a:lnTo>
                <a:lnTo>
                  <a:pt x="3741857" y="4329600"/>
                </a:lnTo>
                <a:lnTo>
                  <a:pt x="3774638" y="4332743"/>
                </a:lnTo>
                <a:lnTo>
                  <a:pt x="3807418" y="4336335"/>
                </a:lnTo>
                <a:lnTo>
                  <a:pt x="3873428" y="4343071"/>
                </a:lnTo>
                <a:lnTo>
                  <a:pt x="3906208" y="4346214"/>
                </a:lnTo>
                <a:lnTo>
                  <a:pt x="3938988" y="4349807"/>
                </a:lnTo>
                <a:lnTo>
                  <a:pt x="3971768" y="4353399"/>
                </a:lnTo>
                <a:lnTo>
                  <a:pt x="4004549" y="4357890"/>
                </a:lnTo>
                <a:lnTo>
                  <a:pt x="4036880" y="4362829"/>
                </a:lnTo>
                <a:lnTo>
                  <a:pt x="4069211" y="4368667"/>
                </a:lnTo>
                <a:lnTo>
                  <a:pt x="4101992" y="4374953"/>
                </a:lnTo>
                <a:lnTo>
                  <a:pt x="4134323" y="4383036"/>
                </a:lnTo>
                <a:lnTo>
                  <a:pt x="5009961" y="4510565"/>
                </a:lnTo>
                <a:lnTo>
                  <a:pt x="5028371" y="4513259"/>
                </a:lnTo>
                <a:lnTo>
                  <a:pt x="5047231" y="4516402"/>
                </a:lnTo>
                <a:lnTo>
                  <a:pt x="5065642" y="4520444"/>
                </a:lnTo>
                <a:lnTo>
                  <a:pt x="5084053" y="4525383"/>
                </a:lnTo>
                <a:lnTo>
                  <a:pt x="5101566" y="4531221"/>
                </a:lnTo>
                <a:lnTo>
                  <a:pt x="5119528" y="4536610"/>
                </a:lnTo>
                <a:lnTo>
                  <a:pt x="5137040" y="4542896"/>
                </a:lnTo>
                <a:lnTo>
                  <a:pt x="5155002" y="4549183"/>
                </a:lnTo>
                <a:lnTo>
                  <a:pt x="5190028" y="4562205"/>
                </a:lnTo>
                <a:lnTo>
                  <a:pt x="5225053" y="4575676"/>
                </a:lnTo>
                <a:lnTo>
                  <a:pt x="5243015" y="4581514"/>
                </a:lnTo>
                <a:lnTo>
                  <a:pt x="5260528" y="4587352"/>
                </a:lnTo>
                <a:lnTo>
                  <a:pt x="5278939" y="4592740"/>
                </a:lnTo>
                <a:lnTo>
                  <a:pt x="5296900" y="4597680"/>
                </a:lnTo>
                <a:lnTo>
                  <a:pt x="5304534" y="4600374"/>
                </a:lnTo>
                <a:lnTo>
                  <a:pt x="5311719" y="4603068"/>
                </a:lnTo>
                <a:lnTo>
                  <a:pt x="5318455" y="4607110"/>
                </a:lnTo>
                <a:lnTo>
                  <a:pt x="5321598" y="4609355"/>
                </a:lnTo>
                <a:lnTo>
                  <a:pt x="5324292" y="4611600"/>
                </a:lnTo>
                <a:lnTo>
                  <a:pt x="5326986" y="4614294"/>
                </a:lnTo>
                <a:lnTo>
                  <a:pt x="5329232" y="4616989"/>
                </a:lnTo>
                <a:lnTo>
                  <a:pt x="5331028" y="4620132"/>
                </a:lnTo>
                <a:lnTo>
                  <a:pt x="5332824" y="4623275"/>
                </a:lnTo>
                <a:lnTo>
                  <a:pt x="5334171" y="4626868"/>
                </a:lnTo>
                <a:lnTo>
                  <a:pt x="5335069" y="4630460"/>
                </a:lnTo>
                <a:lnTo>
                  <a:pt x="5335518" y="4634501"/>
                </a:lnTo>
                <a:lnTo>
                  <a:pt x="5335518" y="4639441"/>
                </a:lnTo>
                <a:lnTo>
                  <a:pt x="5335069" y="4659648"/>
                </a:lnTo>
                <a:lnTo>
                  <a:pt x="5335069" y="4680304"/>
                </a:lnTo>
                <a:lnTo>
                  <a:pt x="5335518" y="4700960"/>
                </a:lnTo>
                <a:lnTo>
                  <a:pt x="5336416" y="4722065"/>
                </a:lnTo>
                <a:lnTo>
                  <a:pt x="5337314" y="4742721"/>
                </a:lnTo>
                <a:lnTo>
                  <a:pt x="5338213" y="4763826"/>
                </a:lnTo>
                <a:lnTo>
                  <a:pt x="5338213" y="4784482"/>
                </a:lnTo>
                <a:lnTo>
                  <a:pt x="5337763" y="4805138"/>
                </a:lnTo>
                <a:lnTo>
                  <a:pt x="5336416" y="4825795"/>
                </a:lnTo>
                <a:lnTo>
                  <a:pt x="5335518" y="4835674"/>
                </a:lnTo>
                <a:lnTo>
                  <a:pt x="5334171" y="4845553"/>
                </a:lnTo>
                <a:lnTo>
                  <a:pt x="5332375" y="4855432"/>
                </a:lnTo>
                <a:lnTo>
                  <a:pt x="5330130" y="4865760"/>
                </a:lnTo>
                <a:lnTo>
                  <a:pt x="5327885" y="4875639"/>
                </a:lnTo>
                <a:lnTo>
                  <a:pt x="5324741" y="4885518"/>
                </a:lnTo>
                <a:lnTo>
                  <a:pt x="5321598" y="4895397"/>
                </a:lnTo>
                <a:lnTo>
                  <a:pt x="5317556" y="4905276"/>
                </a:lnTo>
                <a:lnTo>
                  <a:pt x="5313515" y="4914705"/>
                </a:lnTo>
                <a:lnTo>
                  <a:pt x="5308576" y="4924135"/>
                </a:lnTo>
                <a:lnTo>
                  <a:pt x="5303187" y="4934014"/>
                </a:lnTo>
                <a:lnTo>
                  <a:pt x="5296900" y="4942995"/>
                </a:lnTo>
                <a:lnTo>
                  <a:pt x="5290165" y="4951976"/>
                </a:lnTo>
                <a:lnTo>
                  <a:pt x="5282980" y="4960957"/>
                </a:lnTo>
                <a:lnTo>
                  <a:pt x="5266814" y="4978021"/>
                </a:lnTo>
                <a:lnTo>
                  <a:pt x="5260079" y="4985206"/>
                </a:lnTo>
                <a:lnTo>
                  <a:pt x="5257833" y="4988349"/>
                </a:lnTo>
                <a:lnTo>
                  <a:pt x="5269509" y="5000473"/>
                </a:lnTo>
                <a:lnTo>
                  <a:pt x="5273999" y="5006311"/>
                </a:lnTo>
                <a:lnTo>
                  <a:pt x="5277591" y="5011699"/>
                </a:lnTo>
                <a:lnTo>
                  <a:pt x="5281184" y="5016190"/>
                </a:lnTo>
                <a:lnTo>
                  <a:pt x="5283429" y="5020680"/>
                </a:lnTo>
                <a:lnTo>
                  <a:pt x="5285674" y="5024721"/>
                </a:lnTo>
                <a:lnTo>
                  <a:pt x="5287021" y="5028763"/>
                </a:lnTo>
                <a:lnTo>
                  <a:pt x="5287919" y="5031906"/>
                </a:lnTo>
                <a:lnTo>
                  <a:pt x="5288369" y="5035050"/>
                </a:lnTo>
                <a:lnTo>
                  <a:pt x="5288369" y="5038193"/>
                </a:lnTo>
                <a:lnTo>
                  <a:pt x="5287919" y="5040438"/>
                </a:lnTo>
                <a:lnTo>
                  <a:pt x="5286572" y="5043132"/>
                </a:lnTo>
                <a:lnTo>
                  <a:pt x="5285225" y="5045378"/>
                </a:lnTo>
                <a:lnTo>
                  <a:pt x="5283429" y="5047174"/>
                </a:lnTo>
                <a:lnTo>
                  <a:pt x="5281184" y="5048970"/>
                </a:lnTo>
                <a:lnTo>
                  <a:pt x="5278939" y="5050317"/>
                </a:lnTo>
                <a:lnTo>
                  <a:pt x="5275795" y="5051664"/>
                </a:lnTo>
                <a:lnTo>
                  <a:pt x="5269509" y="5053460"/>
                </a:lnTo>
                <a:lnTo>
                  <a:pt x="5261875" y="5055257"/>
                </a:lnTo>
                <a:lnTo>
                  <a:pt x="5253792" y="5056155"/>
                </a:lnTo>
                <a:lnTo>
                  <a:pt x="5235830" y="5057502"/>
                </a:lnTo>
                <a:lnTo>
                  <a:pt x="5217419" y="5058400"/>
                </a:lnTo>
                <a:lnTo>
                  <a:pt x="5203948" y="5076362"/>
                </a:lnTo>
                <a:lnTo>
                  <a:pt x="5197212" y="5085343"/>
                </a:lnTo>
                <a:lnTo>
                  <a:pt x="5190028" y="5093874"/>
                </a:lnTo>
                <a:lnTo>
                  <a:pt x="5182843" y="5102406"/>
                </a:lnTo>
                <a:lnTo>
                  <a:pt x="5175209" y="5110040"/>
                </a:lnTo>
                <a:lnTo>
                  <a:pt x="5167575" y="5117674"/>
                </a:lnTo>
                <a:lnTo>
                  <a:pt x="5159493" y="5123960"/>
                </a:lnTo>
                <a:lnTo>
                  <a:pt x="5150512" y="5129349"/>
                </a:lnTo>
                <a:lnTo>
                  <a:pt x="5146021" y="5132043"/>
                </a:lnTo>
                <a:lnTo>
                  <a:pt x="5141531" y="5134288"/>
                </a:lnTo>
                <a:lnTo>
                  <a:pt x="5137040" y="5136085"/>
                </a:lnTo>
                <a:lnTo>
                  <a:pt x="5132101" y="5137881"/>
                </a:lnTo>
                <a:lnTo>
                  <a:pt x="5127161" y="5139228"/>
                </a:lnTo>
                <a:lnTo>
                  <a:pt x="5121773" y="5140575"/>
                </a:lnTo>
                <a:lnTo>
                  <a:pt x="5116384" y="5141024"/>
                </a:lnTo>
                <a:lnTo>
                  <a:pt x="5110547" y="5141473"/>
                </a:lnTo>
                <a:lnTo>
                  <a:pt x="5104709" y="5141922"/>
                </a:lnTo>
                <a:lnTo>
                  <a:pt x="5098872" y="5141473"/>
                </a:lnTo>
                <a:lnTo>
                  <a:pt x="5093034" y="5141024"/>
                </a:lnTo>
                <a:lnTo>
                  <a:pt x="5086747" y="5140126"/>
                </a:lnTo>
                <a:lnTo>
                  <a:pt x="5080012" y="5138779"/>
                </a:lnTo>
                <a:lnTo>
                  <a:pt x="5072827" y="5136983"/>
                </a:lnTo>
                <a:lnTo>
                  <a:pt x="4999633" y="5142820"/>
                </a:lnTo>
                <a:lnTo>
                  <a:pt x="4942604" y="5149556"/>
                </a:lnTo>
                <a:lnTo>
                  <a:pt x="4913865" y="5153148"/>
                </a:lnTo>
                <a:lnTo>
                  <a:pt x="4885126" y="5155843"/>
                </a:lnTo>
                <a:lnTo>
                  <a:pt x="4856836" y="5158537"/>
                </a:lnTo>
                <a:lnTo>
                  <a:pt x="4828097" y="5160333"/>
                </a:lnTo>
                <a:lnTo>
                  <a:pt x="4799358" y="5162129"/>
                </a:lnTo>
                <a:lnTo>
                  <a:pt x="4770620" y="5163476"/>
                </a:lnTo>
                <a:lnTo>
                  <a:pt x="4741881" y="5163925"/>
                </a:lnTo>
                <a:lnTo>
                  <a:pt x="4713591" y="5164374"/>
                </a:lnTo>
                <a:lnTo>
                  <a:pt x="4684852" y="5163925"/>
                </a:lnTo>
                <a:lnTo>
                  <a:pt x="4656113" y="5162578"/>
                </a:lnTo>
                <a:lnTo>
                  <a:pt x="4627375" y="5160782"/>
                </a:lnTo>
                <a:lnTo>
                  <a:pt x="4599085" y="5158088"/>
                </a:lnTo>
                <a:lnTo>
                  <a:pt x="4570346" y="5154496"/>
                </a:lnTo>
                <a:lnTo>
                  <a:pt x="4541607" y="5149556"/>
                </a:lnTo>
                <a:lnTo>
                  <a:pt x="4538015" y="5149107"/>
                </a:lnTo>
                <a:lnTo>
                  <a:pt x="4534871" y="5149107"/>
                </a:lnTo>
                <a:lnTo>
                  <a:pt x="4531279" y="5149107"/>
                </a:lnTo>
                <a:lnTo>
                  <a:pt x="4528135" y="5149556"/>
                </a:lnTo>
                <a:lnTo>
                  <a:pt x="4521400" y="5151801"/>
                </a:lnTo>
                <a:lnTo>
                  <a:pt x="4515113" y="5154046"/>
                </a:lnTo>
                <a:lnTo>
                  <a:pt x="4509275" y="5156741"/>
                </a:lnTo>
                <a:lnTo>
                  <a:pt x="4503438" y="5159884"/>
                </a:lnTo>
                <a:lnTo>
                  <a:pt x="4491763" y="5166171"/>
                </a:lnTo>
                <a:lnTo>
                  <a:pt x="4485925" y="5168865"/>
                </a:lnTo>
                <a:lnTo>
                  <a:pt x="4479639" y="5171110"/>
                </a:lnTo>
                <a:lnTo>
                  <a:pt x="4473801" y="5172906"/>
                </a:lnTo>
                <a:lnTo>
                  <a:pt x="4467964" y="5173355"/>
                </a:lnTo>
                <a:lnTo>
                  <a:pt x="4464820" y="5173355"/>
                </a:lnTo>
                <a:lnTo>
                  <a:pt x="4461677" y="5172906"/>
                </a:lnTo>
                <a:lnTo>
                  <a:pt x="4458533" y="5172008"/>
                </a:lnTo>
                <a:lnTo>
                  <a:pt x="4455390" y="5171110"/>
                </a:lnTo>
                <a:lnTo>
                  <a:pt x="4452247" y="5169763"/>
                </a:lnTo>
                <a:lnTo>
                  <a:pt x="4449103" y="5167967"/>
                </a:lnTo>
                <a:lnTo>
                  <a:pt x="4445062" y="5165273"/>
                </a:lnTo>
                <a:lnTo>
                  <a:pt x="4441919" y="5162578"/>
                </a:lnTo>
                <a:lnTo>
                  <a:pt x="4438327" y="5164374"/>
                </a:lnTo>
                <a:lnTo>
                  <a:pt x="4434734" y="5165722"/>
                </a:lnTo>
                <a:lnTo>
                  <a:pt x="4431142" y="5166620"/>
                </a:lnTo>
                <a:lnTo>
                  <a:pt x="4427550" y="5167069"/>
                </a:lnTo>
                <a:lnTo>
                  <a:pt x="4420814" y="5167518"/>
                </a:lnTo>
                <a:lnTo>
                  <a:pt x="4414078" y="5167069"/>
                </a:lnTo>
                <a:lnTo>
                  <a:pt x="4395218" y="5169763"/>
                </a:lnTo>
                <a:lnTo>
                  <a:pt x="4376808" y="5171559"/>
                </a:lnTo>
                <a:lnTo>
                  <a:pt x="4357947" y="5173355"/>
                </a:lnTo>
                <a:lnTo>
                  <a:pt x="4339087" y="5174253"/>
                </a:lnTo>
                <a:lnTo>
                  <a:pt x="4320228" y="5175152"/>
                </a:lnTo>
                <a:lnTo>
                  <a:pt x="4301817" y="5175601"/>
                </a:lnTo>
                <a:lnTo>
                  <a:pt x="4264097" y="5175601"/>
                </a:lnTo>
                <a:lnTo>
                  <a:pt x="4188657" y="5175152"/>
                </a:lnTo>
                <a:lnTo>
                  <a:pt x="4150937" y="5175601"/>
                </a:lnTo>
                <a:lnTo>
                  <a:pt x="4132527" y="5176050"/>
                </a:lnTo>
                <a:lnTo>
                  <a:pt x="4113667" y="5176499"/>
                </a:lnTo>
                <a:lnTo>
                  <a:pt x="4093011" y="5176499"/>
                </a:lnTo>
                <a:lnTo>
                  <a:pt x="4000956" y="5177846"/>
                </a:lnTo>
                <a:lnTo>
                  <a:pt x="3955154" y="5179193"/>
                </a:lnTo>
                <a:lnTo>
                  <a:pt x="3932702" y="5180091"/>
                </a:lnTo>
                <a:lnTo>
                  <a:pt x="3909800" y="5180989"/>
                </a:lnTo>
                <a:lnTo>
                  <a:pt x="3901717" y="5181438"/>
                </a:lnTo>
                <a:lnTo>
                  <a:pt x="3894084" y="5181438"/>
                </a:lnTo>
                <a:lnTo>
                  <a:pt x="3886001" y="5180989"/>
                </a:lnTo>
                <a:lnTo>
                  <a:pt x="3879265" y="5180091"/>
                </a:lnTo>
                <a:lnTo>
                  <a:pt x="3872979" y="5178744"/>
                </a:lnTo>
                <a:lnTo>
                  <a:pt x="3867141" y="5176948"/>
                </a:lnTo>
                <a:lnTo>
                  <a:pt x="3861752" y="5174253"/>
                </a:lnTo>
                <a:lnTo>
                  <a:pt x="3857262" y="5171559"/>
                </a:lnTo>
                <a:lnTo>
                  <a:pt x="3852322" y="5167518"/>
                </a:lnTo>
                <a:lnTo>
                  <a:pt x="3848730" y="5163476"/>
                </a:lnTo>
                <a:lnTo>
                  <a:pt x="3845587" y="5158537"/>
                </a:lnTo>
                <a:lnTo>
                  <a:pt x="3843342" y="5152699"/>
                </a:lnTo>
                <a:lnTo>
                  <a:pt x="3841545" y="5145964"/>
                </a:lnTo>
                <a:lnTo>
                  <a:pt x="3840198" y="5138330"/>
                </a:lnTo>
                <a:lnTo>
                  <a:pt x="3839749" y="5130247"/>
                </a:lnTo>
                <a:lnTo>
                  <a:pt x="3840198" y="5121266"/>
                </a:lnTo>
                <a:lnTo>
                  <a:pt x="3828972" y="5139228"/>
                </a:lnTo>
                <a:lnTo>
                  <a:pt x="3828523" y="5145515"/>
                </a:lnTo>
                <a:lnTo>
                  <a:pt x="3828074" y="5151352"/>
                </a:lnTo>
                <a:lnTo>
                  <a:pt x="3827176" y="5156292"/>
                </a:lnTo>
                <a:lnTo>
                  <a:pt x="3826278" y="5160782"/>
                </a:lnTo>
                <a:lnTo>
                  <a:pt x="3824931" y="5164824"/>
                </a:lnTo>
                <a:lnTo>
                  <a:pt x="3823584" y="5168416"/>
                </a:lnTo>
                <a:lnTo>
                  <a:pt x="3821787" y="5171110"/>
                </a:lnTo>
                <a:lnTo>
                  <a:pt x="3819542" y="5173804"/>
                </a:lnTo>
                <a:lnTo>
                  <a:pt x="3817297" y="5175601"/>
                </a:lnTo>
                <a:lnTo>
                  <a:pt x="3814603" y="5177397"/>
                </a:lnTo>
                <a:lnTo>
                  <a:pt x="3812357" y="5178744"/>
                </a:lnTo>
                <a:lnTo>
                  <a:pt x="3809663" y="5180091"/>
                </a:lnTo>
                <a:lnTo>
                  <a:pt x="3806969" y="5180540"/>
                </a:lnTo>
                <a:lnTo>
                  <a:pt x="3803826" y="5180989"/>
                </a:lnTo>
                <a:lnTo>
                  <a:pt x="3797988" y="5181438"/>
                </a:lnTo>
                <a:lnTo>
                  <a:pt x="3791252" y="5180989"/>
                </a:lnTo>
                <a:lnTo>
                  <a:pt x="3784966" y="5180091"/>
                </a:lnTo>
                <a:lnTo>
                  <a:pt x="3770596" y="5177846"/>
                </a:lnTo>
                <a:lnTo>
                  <a:pt x="3764310" y="5176948"/>
                </a:lnTo>
                <a:lnTo>
                  <a:pt x="3757574" y="5176499"/>
                </a:lnTo>
                <a:lnTo>
                  <a:pt x="3751736" y="5176948"/>
                </a:lnTo>
                <a:lnTo>
                  <a:pt x="3748593" y="5177397"/>
                </a:lnTo>
                <a:lnTo>
                  <a:pt x="3745899" y="5177846"/>
                </a:lnTo>
                <a:lnTo>
                  <a:pt x="3705036" y="5181438"/>
                </a:lnTo>
                <a:lnTo>
                  <a:pt x="3711322" y="5186827"/>
                </a:lnTo>
                <a:lnTo>
                  <a:pt x="3717160" y="5192664"/>
                </a:lnTo>
                <a:lnTo>
                  <a:pt x="3723447" y="5197155"/>
                </a:lnTo>
                <a:lnTo>
                  <a:pt x="3729733" y="5201196"/>
                </a:lnTo>
                <a:lnTo>
                  <a:pt x="3736020" y="5205238"/>
                </a:lnTo>
                <a:lnTo>
                  <a:pt x="3742755" y="5208830"/>
                </a:lnTo>
                <a:lnTo>
                  <a:pt x="3749940" y="5211973"/>
                </a:lnTo>
                <a:lnTo>
                  <a:pt x="3756676" y="5214668"/>
                </a:lnTo>
                <a:lnTo>
                  <a:pt x="3763412" y="5217362"/>
                </a:lnTo>
                <a:lnTo>
                  <a:pt x="3770596" y="5219607"/>
                </a:lnTo>
                <a:lnTo>
                  <a:pt x="3784966" y="5223648"/>
                </a:lnTo>
                <a:lnTo>
                  <a:pt x="3799784" y="5227241"/>
                </a:lnTo>
                <a:lnTo>
                  <a:pt x="3814154" y="5230384"/>
                </a:lnTo>
                <a:lnTo>
                  <a:pt x="3844240" y="5235324"/>
                </a:lnTo>
                <a:lnTo>
                  <a:pt x="3859058" y="5238018"/>
                </a:lnTo>
                <a:lnTo>
                  <a:pt x="3873877" y="5241161"/>
                </a:lnTo>
                <a:lnTo>
                  <a:pt x="3888246" y="5244754"/>
                </a:lnTo>
                <a:lnTo>
                  <a:pt x="3902616" y="5249244"/>
                </a:lnTo>
                <a:lnTo>
                  <a:pt x="3909351" y="5251938"/>
                </a:lnTo>
                <a:lnTo>
                  <a:pt x="3916087" y="5255082"/>
                </a:lnTo>
                <a:lnTo>
                  <a:pt x="3922823" y="5258225"/>
                </a:lnTo>
                <a:lnTo>
                  <a:pt x="3930007" y="5262266"/>
                </a:lnTo>
                <a:lnTo>
                  <a:pt x="3938539" y="5263613"/>
                </a:lnTo>
                <a:lnTo>
                  <a:pt x="3947071" y="5265410"/>
                </a:lnTo>
                <a:lnTo>
                  <a:pt x="3955603" y="5267655"/>
                </a:lnTo>
                <a:lnTo>
                  <a:pt x="3963686" y="5270349"/>
                </a:lnTo>
                <a:lnTo>
                  <a:pt x="3972218" y="5273043"/>
                </a:lnTo>
                <a:lnTo>
                  <a:pt x="3979851" y="5276187"/>
                </a:lnTo>
                <a:lnTo>
                  <a:pt x="3987485" y="5279779"/>
                </a:lnTo>
                <a:lnTo>
                  <a:pt x="3995119" y="5283371"/>
                </a:lnTo>
                <a:lnTo>
                  <a:pt x="4002753" y="5287413"/>
                </a:lnTo>
                <a:lnTo>
                  <a:pt x="4010386" y="5291454"/>
                </a:lnTo>
                <a:lnTo>
                  <a:pt x="4024756" y="5301333"/>
                </a:lnTo>
                <a:lnTo>
                  <a:pt x="4038676" y="5311212"/>
                </a:lnTo>
                <a:lnTo>
                  <a:pt x="4052597" y="5321989"/>
                </a:lnTo>
                <a:lnTo>
                  <a:pt x="4055740" y="5327827"/>
                </a:lnTo>
                <a:lnTo>
                  <a:pt x="4058434" y="5333215"/>
                </a:lnTo>
                <a:lnTo>
                  <a:pt x="4060679" y="5339502"/>
                </a:lnTo>
                <a:lnTo>
                  <a:pt x="4062476" y="5345340"/>
                </a:lnTo>
                <a:lnTo>
                  <a:pt x="4063823" y="5351177"/>
                </a:lnTo>
                <a:lnTo>
                  <a:pt x="4065170" y="5356566"/>
                </a:lnTo>
                <a:lnTo>
                  <a:pt x="4066068" y="5362403"/>
                </a:lnTo>
                <a:lnTo>
                  <a:pt x="4066517" y="5368241"/>
                </a:lnTo>
                <a:lnTo>
                  <a:pt x="4066966" y="5379916"/>
                </a:lnTo>
                <a:lnTo>
                  <a:pt x="4066517" y="5391142"/>
                </a:lnTo>
                <a:lnTo>
                  <a:pt x="4065170" y="5402368"/>
                </a:lnTo>
                <a:lnTo>
                  <a:pt x="4063823" y="5414044"/>
                </a:lnTo>
                <a:lnTo>
                  <a:pt x="4061577" y="5425270"/>
                </a:lnTo>
                <a:lnTo>
                  <a:pt x="4058883" y="5436945"/>
                </a:lnTo>
                <a:lnTo>
                  <a:pt x="4053944" y="5459846"/>
                </a:lnTo>
                <a:lnTo>
                  <a:pt x="4051698" y="5471072"/>
                </a:lnTo>
                <a:lnTo>
                  <a:pt x="4049902" y="5482747"/>
                </a:lnTo>
                <a:lnTo>
                  <a:pt x="4048555" y="5493974"/>
                </a:lnTo>
                <a:lnTo>
                  <a:pt x="4048106" y="5505649"/>
                </a:lnTo>
                <a:lnTo>
                  <a:pt x="4049453" y="5517324"/>
                </a:lnTo>
                <a:lnTo>
                  <a:pt x="4050351" y="5529448"/>
                </a:lnTo>
                <a:lnTo>
                  <a:pt x="4050351" y="5541572"/>
                </a:lnTo>
                <a:lnTo>
                  <a:pt x="4049902" y="5553697"/>
                </a:lnTo>
                <a:lnTo>
                  <a:pt x="4048555" y="5566719"/>
                </a:lnTo>
                <a:lnTo>
                  <a:pt x="4046759" y="5579292"/>
                </a:lnTo>
                <a:lnTo>
                  <a:pt x="4044514" y="5591416"/>
                </a:lnTo>
                <a:lnTo>
                  <a:pt x="4041370" y="5604439"/>
                </a:lnTo>
                <a:lnTo>
                  <a:pt x="4037329" y="5617012"/>
                </a:lnTo>
                <a:lnTo>
                  <a:pt x="4033288" y="5630034"/>
                </a:lnTo>
                <a:lnTo>
                  <a:pt x="4028797" y="5642158"/>
                </a:lnTo>
                <a:lnTo>
                  <a:pt x="4023858" y="5654283"/>
                </a:lnTo>
                <a:lnTo>
                  <a:pt x="4018469" y="5666856"/>
                </a:lnTo>
                <a:lnTo>
                  <a:pt x="4012632" y="5678980"/>
                </a:lnTo>
                <a:lnTo>
                  <a:pt x="4006345" y="5690655"/>
                </a:lnTo>
                <a:lnTo>
                  <a:pt x="3998711" y="5701881"/>
                </a:lnTo>
                <a:lnTo>
                  <a:pt x="3991526" y="5713557"/>
                </a:lnTo>
                <a:lnTo>
                  <a:pt x="3984342" y="5724783"/>
                </a:lnTo>
                <a:lnTo>
                  <a:pt x="3976259" y="5735560"/>
                </a:lnTo>
                <a:lnTo>
                  <a:pt x="3968176" y="5745888"/>
                </a:lnTo>
                <a:lnTo>
                  <a:pt x="3959195" y="5756216"/>
                </a:lnTo>
                <a:lnTo>
                  <a:pt x="3950214" y="5765646"/>
                </a:lnTo>
                <a:lnTo>
                  <a:pt x="3941233" y="5774627"/>
                </a:lnTo>
                <a:lnTo>
                  <a:pt x="3931803" y="5783608"/>
                </a:lnTo>
                <a:lnTo>
                  <a:pt x="3921475" y="5791690"/>
                </a:lnTo>
                <a:lnTo>
                  <a:pt x="3911596" y="5799324"/>
                </a:lnTo>
                <a:lnTo>
                  <a:pt x="3901717" y="5806509"/>
                </a:lnTo>
                <a:lnTo>
                  <a:pt x="3890940" y="5813245"/>
                </a:lnTo>
                <a:lnTo>
                  <a:pt x="3880612" y="5819082"/>
                </a:lnTo>
                <a:lnTo>
                  <a:pt x="3869835" y="5824022"/>
                </a:lnTo>
                <a:lnTo>
                  <a:pt x="3859058" y="5828512"/>
                </a:lnTo>
                <a:lnTo>
                  <a:pt x="3847832" y="5832554"/>
                </a:lnTo>
                <a:lnTo>
                  <a:pt x="3844240" y="5835248"/>
                </a:lnTo>
                <a:lnTo>
                  <a:pt x="3840198" y="5837044"/>
                </a:lnTo>
                <a:lnTo>
                  <a:pt x="3836157" y="5837493"/>
                </a:lnTo>
                <a:lnTo>
                  <a:pt x="3831666" y="5837044"/>
                </a:lnTo>
                <a:lnTo>
                  <a:pt x="3825829" y="5841085"/>
                </a:lnTo>
                <a:lnTo>
                  <a:pt x="3819093" y="5844678"/>
                </a:lnTo>
                <a:lnTo>
                  <a:pt x="3812357" y="5847372"/>
                </a:lnTo>
                <a:lnTo>
                  <a:pt x="3805173" y="5849617"/>
                </a:lnTo>
                <a:lnTo>
                  <a:pt x="3797988" y="5851413"/>
                </a:lnTo>
                <a:lnTo>
                  <a:pt x="3790803" y="5852312"/>
                </a:lnTo>
                <a:lnTo>
                  <a:pt x="3774638" y="5854108"/>
                </a:lnTo>
                <a:lnTo>
                  <a:pt x="3758472" y="5855904"/>
                </a:lnTo>
                <a:lnTo>
                  <a:pt x="3749491" y="5856802"/>
                </a:lnTo>
                <a:lnTo>
                  <a:pt x="3740061" y="5858149"/>
                </a:lnTo>
                <a:lnTo>
                  <a:pt x="3731080" y="5859945"/>
                </a:lnTo>
                <a:lnTo>
                  <a:pt x="3721650" y="5862190"/>
                </a:lnTo>
                <a:lnTo>
                  <a:pt x="3712220" y="5865334"/>
                </a:lnTo>
                <a:lnTo>
                  <a:pt x="3701443" y="5868926"/>
                </a:lnTo>
                <a:lnTo>
                  <a:pt x="3724794" y="5874315"/>
                </a:lnTo>
                <a:lnTo>
                  <a:pt x="3747695" y="5879254"/>
                </a:lnTo>
                <a:lnTo>
                  <a:pt x="3792150" y="5889133"/>
                </a:lnTo>
                <a:lnTo>
                  <a:pt x="3835259" y="5898114"/>
                </a:lnTo>
                <a:lnTo>
                  <a:pt x="3877020" y="5906646"/>
                </a:lnTo>
                <a:lnTo>
                  <a:pt x="3897676" y="5911136"/>
                </a:lnTo>
                <a:lnTo>
                  <a:pt x="3917883" y="5916076"/>
                </a:lnTo>
                <a:lnTo>
                  <a:pt x="3938090" y="5921464"/>
                </a:lnTo>
                <a:lnTo>
                  <a:pt x="3957848" y="5927302"/>
                </a:lnTo>
                <a:lnTo>
                  <a:pt x="3977157" y="5933140"/>
                </a:lnTo>
                <a:lnTo>
                  <a:pt x="3996466" y="5939426"/>
                </a:lnTo>
                <a:lnTo>
                  <a:pt x="4015775" y="5946611"/>
                </a:lnTo>
                <a:lnTo>
                  <a:pt x="4034186" y="5954245"/>
                </a:lnTo>
                <a:lnTo>
                  <a:pt x="4442368" y="6056627"/>
                </a:lnTo>
                <a:lnTo>
                  <a:pt x="4442368" y="6056178"/>
                </a:lnTo>
                <a:lnTo>
                  <a:pt x="4457187" y="6057974"/>
                </a:lnTo>
                <a:lnTo>
                  <a:pt x="4472005" y="6059770"/>
                </a:lnTo>
                <a:lnTo>
                  <a:pt x="4501193" y="6064710"/>
                </a:lnTo>
                <a:lnTo>
                  <a:pt x="4530381" y="6070547"/>
                </a:lnTo>
                <a:lnTo>
                  <a:pt x="4558671" y="6077283"/>
                </a:lnTo>
                <a:lnTo>
                  <a:pt x="4586961" y="6084468"/>
                </a:lnTo>
                <a:lnTo>
                  <a:pt x="4615251" y="6092551"/>
                </a:lnTo>
                <a:lnTo>
                  <a:pt x="4643091" y="6101532"/>
                </a:lnTo>
                <a:lnTo>
                  <a:pt x="4670483" y="6111410"/>
                </a:lnTo>
                <a:lnTo>
                  <a:pt x="4697874" y="6121289"/>
                </a:lnTo>
                <a:lnTo>
                  <a:pt x="4725266" y="6131618"/>
                </a:lnTo>
                <a:lnTo>
                  <a:pt x="4752658" y="6142844"/>
                </a:lnTo>
                <a:lnTo>
                  <a:pt x="4779601" y="6154070"/>
                </a:lnTo>
                <a:lnTo>
                  <a:pt x="4833935" y="6177420"/>
                </a:lnTo>
                <a:lnTo>
                  <a:pt x="4887371" y="6201669"/>
                </a:lnTo>
                <a:lnTo>
                  <a:pt x="4892311" y="6203914"/>
                </a:lnTo>
                <a:lnTo>
                  <a:pt x="4897250" y="6206608"/>
                </a:lnTo>
                <a:lnTo>
                  <a:pt x="4900394" y="6209302"/>
                </a:lnTo>
                <a:lnTo>
                  <a:pt x="4903088" y="6211548"/>
                </a:lnTo>
                <a:lnTo>
                  <a:pt x="4905333" y="6214242"/>
                </a:lnTo>
                <a:lnTo>
                  <a:pt x="4906680" y="6217834"/>
                </a:lnTo>
                <a:lnTo>
                  <a:pt x="4907578" y="6220528"/>
                </a:lnTo>
                <a:lnTo>
                  <a:pt x="4908027" y="6223223"/>
                </a:lnTo>
                <a:lnTo>
                  <a:pt x="4908476" y="6225917"/>
                </a:lnTo>
                <a:lnTo>
                  <a:pt x="4908476" y="6229060"/>
                </a:lnTo>
                <a:lnTo>
                  <a:pt x="4907578" y="6234898"/>
                </a:lnTo>
                <a:lnTo>
                  <a:pt x="4906680" y="6241634"/>
                </a:lnTo>
                <a:lnTo>
                  <a:pt x="4906231" y="6247920"/>
                </a:lnTo>
                <a:lnTo>
                  <a:pt x="4906680" y="6277557"/>
                </a:lnTo>
                <a:lnTo>
                  <a:pt x="4907578" y="6306745"/>
                </a:lnTo>
                <a:lnTo>
                  <a:pt x="4909375" y="6365121"/>
                </a:lnTo>
                <a:lnTo>
                  <a:pt x="4911620" y="6391166"/>
                </a:lnTo>
                <a:lnTo>
                  <a:pt x="4912967" y="6404637"/>
                </a:lnTo>
                <a:lnTo>
                  <a:pt x="4914314" y="6417659"/>
                </a:lnTo>
                <a:lnTo>
                  <a:pt x="4914763" y="6430682"/>
                </a:lnTo>
                <a:lnTo>
                  <a:pt x="4914763" y="6443704"/>
                </a:lnTo>
                <a:lnTo>
                  <a:pt x="4914314" y="6455828"/>
                </a:lnTo>
                <a:lnTo>
                  <a:pt x="4912518" y="6467952"/>
                </a:lnTo>
                <a:lnTo>
                  <a:pt x="4911620" y="6474239"/>
                </a:lnTo>
                <a:lnTo>
                  <a:pt x="4909824" y="6480076"/>
                </a:lnTo>
                <a:lnTo>
                  <a:pt x="4908027" y="6485914"/>
                </a:lnTo>
                <a:lnTo>
                  <a:pt x="4906231" y="6491303"/>
                </a:lnTo>
                <a:lnTo>
                  <a:pt x="4903537" y="6497140"/>
                </a:lnTo>
                <a:lnTo>
                  <a:pt x="4900843" y="6502529"/>
                </a:lnTo>
                <a:lnTo>
                  <a:pt x="4897699" y="6507468"/>
                </a:lnTo>
                <a:lnTo>
                  <a:pt x="4894107" y="6512857"/>
                </a:lnTo>
                <a:lnTo>
                  <a:pt x="4889617" y="6517796"/>
                </a:lnTo>
                <a:lnTo>
                  <a:pt x="4885126" y="6522736"/>
                </a:lnTo>
                <a:lnTo>
                  <a:pt x="4880187" y="6527226"/>
                </a:lnTo>
                <a:lnTo>
                  <a:pt x="4874798" y="6531717"/>
                </a:lnTo>
                <a:lnTo>
                  <a:pt x="4868960" y="6536207"/>
                </a:lnTo>
                <a:lnTo>
                  <a:pt x="4862225" y="6540249"/>
                </a:lnTo>
                <a:lnTo>
                  <a:pt x="4854591" y="6544290"/>
                </a:lnTo>
                <a:lnTo>
                  <a:pt x="4847406" y="6548331"/>
                </a:lnTo>
                <a:lnTo>
                  <a:pt x="4847406" y="6551924"/>
                </a:lnTo>
                <a:lnTo>
                  <a:pt x="4848304" y="6555965"/>
                </a:lnTo>
                <a:lnTo>
                  <a:pt x="4849202" y="6559557"/>
                </a:lnTo>
                <a:lnTo>
                  <a:pt x="4850550" y="6563599"/>
                </a:lnTo>
                <a:lnTo>
                  <a:pt x="4853693" y="6570784"/>
                </a:lnTo>
                <a:lnTo>
                  <a:pt x="4857734" y="6577968"/>
                </a:lnTo>
                <a:lnTo>
                  <a:pt x="4862225" y="6585602"/>
                </a:lnTo>
                <a:lnTo>
                  <a:pt x="4866715" y="6592338"/>
                </a:lnTo>
                <a:lnTo>
                  <a:pt x="4871206" y="6599522"/>
                </a:lnTo>
                <a:lnTo>
                  <a:pt x="4875247" y="6606707"/>
                </a:lnTo>
                <a:lnTo>
                  <a:pt x="4878839" y="6613892"/>
                </a:lnTo>
                <a:lnTo>
                  <a:pt x="4881983" y="6621526"/>
                </a:lnTo>
                <a:lnTo>
                  <a:pt x="4882881" y="6625567"/>
                </a:lnTo>
                <a:lnTo>
                  <a:pt x="4883779" y="6629159"/>
                </a:lnTo>
                <a:lnTo>
                  <a:pt x="4884228" y="6633201"/>
                </a:lnTo>
                <a:lnTo>
                  <a:pt x="4884677" y="6636793"/>
                </a:lnTo>
                <a:lnTo>
                  <a:pt x="4884228" y="6640835"/>
                </a:lnTo>
                <a:lnTo>
                  <a:pt x="4883779" y="6644876"/>
                </a:lnTo>
                <a:lnTo>
                  <a:pt x="4882881" y="6648917"/>
                </a:lnTo>
                <a:lnTo>
                  <a:pt x="4881534" y="6653408"/>
                </a:lnTo>
                <a:lnTo>
                  <a:pt x="4879738" y="6657898"/>
                </a:lnTo>
                <a:lnTo>
                  <a:pt x="4877043" y="6662389"/>
                </a:lnTo>
                <a:lnTo>
                  <a:pt x="4874349" y="6666879"/>
                </a:lnTo>
                <a:lnTo>
                  <a:pt x="4870757" y="6671370"/>
                </a:lnTo>
                <a:lnTo>
                  <a:pt x="4875247" y="6677656"/>
                </a:lnTo>
                <a:lnTo>
                  <a:pt x="4879738" y="6684392"/>
                </a:lnTo>
                <a:lnTo>
                  <a:pt x="4881983" y="6687535"/>
                </a:lnTo>
                <a:lnTo>
                  <a:pt x="4884677" y="6690230"/>
                </a:lnTo>
                <a:lnTo>
                  <a:pt x="4887371" y="6692475"/>
                </a:lnTo>
                <a:lnTo>
                  <a:pt x="4890066" y="6693822"/>
                </a:lnTo>
                <a:lnTo>
                  <a:pt x="4920152" y="6706395"/>
                </a:lnTo>
                <a:lnTo>
                  <a:pt x="4946196" y="6717621"/>
                </a:lnTo>
                <a:lnTo>
                  <a:pt x="4969098" y="6727500"/>
                </a:lnTo>
                <a:lnTo>
                  <a:pt x="4987957" y="6737379"/>
                </a:lnTo>
                <a:lnTo>
                  <a:pt x="4996489" y="6741870"/>
                </a:lnTo>
                <a:lnTo>
                  <a:pt x="5004123" y="6746360"/>
                </a:lnTo>
                <a:lnTo>
                  <a:pt x="5011757" y="6750851"/>
                </a:lnTo>
                <a:lnTo>
                  <a:pt x="5018043" y="6755790"/>
                </a:lnTo>
                <a:lnTo>
                  <a:pt x="5023881" y="6760730"/>
                </a:lnTo>
                <a:lnTo>
                  <a:pt x="5028821" y="6765669"/>
                </a:lnTo>
                <a:lnTo>
                  <a:pt x="5033311" y="6771507"/>
                </a:lnTo>
                <a:lnTo>
                  <a:pt x="5037352" y="6776895"/>
                </a:lnTo>
                <a:lnTo>
                  <a:pt x="5040945" y="6782733"/>
                </a:lnTo>
                <a:lnTo>
                  <a:pt x="5044537" y="6788570"/>
                </a:lnTo>
                <a:lnTo>
                  <a:pt x="5047231" y="6795306"/>
                </a:lnTo>
                <a:lnTo>
                  <a:pt x="5049028" y="6802042"/>
                </a:lnTo>
                <a:lnTo>
                  <a:pt x="5050824" y="6810125"/>
                </a:lnTo>
                <a:lnTo>
                  <a:pt x="5052171" y="6818207"/>
                </a:lnTo>
                <a:lnTo>
                  <a:pt x="5053518" y="6826739"/>
                </a:lnTo>
                <a:lnTo>
                  <a:pt x="5053967" y="6835720"/>
                </a:lnTo>
                <a:lnTo>
                  <a:pt x="5054416" y="6846048"/>
                </a:lnTo>
                <a:lnTo>
                  <a:pt x="5054865" y="6856376"/>
                </a:lnTo>
                <a:lnTo>
                  <a:pt x="5054835" y="6857999"/>
                </a:lnTo>
                <a:lnTo>
                  <a:pt x="0" y="6857999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rostokąt 2"/>
          <p:cNvSpPr/>
          <p:nvPr/>
        </p:nvSpPr>
        <p:spPr>
          <a:xfrm>
            <a:off x="104400" y="1788840"/>
            <a:ext cx="7084800" cy="3114720"/>
          </a:xfrm>
          <a:prstGeom prst="rect">
            <a:avLst/>
          </a:prstGeom>
          <a:solidFill>
            <a:schemeClr val="dk1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257040" y="1483200"/>
            <a:ext cx="6932520" cy="3587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1" lang="pl-PL" sz="4400" spc="-1" strike="noStrike">
                <a:solidFill>
                  <a:srgbClr val="ffffff"/>
                </a:solidFill>
                <a:latin typeface="Calibri Light"/>
              </a:rPr>
              <a:t>Ferie to czas odpoczynku, zabawy </a:t>
            </a:r>
            <a:br>
              <a:rPr sz="4400"/>
            </a:br>
            <a:r>
              <a:rPr b="1" lang="pl-PL" sz="4400" spc="-1" strike="noStrike">
                <a:solidFill>
                  <a:srgbClr val="ffffff"/>
                </a:solidFill>
                <a:latin typeface="Calibri Light"/>
              </a:rPr>
              <a:t>i relaksu, ale nie można zapominać o bezpieczeństwie!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rostokąt 2"/>
          <p:cNvSpPr/>
          <p:nvPr/>
        </p:nvSpPr>
        <p:spPr>
          <a:xfrm>
            <a:off x="7180560" y="502200"/>
            <a:ext cx="4955040" cy="49928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7315200" y="1200960"/>
            <a:ext cx="4955040" cy="3587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3000"/>
          </a:bodyPr>
          <a:p>
            <a:pPr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Wybieraj bezpieczne miejsca do zabawy – </a:t>
            </a:r>
            <a:br>
              <a:rPr sz="4400"/>
            </a:b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z dala od ulic, mostów lub torów kolejowych. Zjeżdżaj na sankach, nartach i innym sprzęcie z górek, które znajdują się daleko od jezdni.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rostokąt 2"/>
          <p:cNvSpPr/>
          <p:nvPr/>
        </p:nvSpPr>
        <p:spPr>
          <a:xfrm>
            <a:off x="775440" y="1136160"/>
            <a:ext cx="10255320" cy="351396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87240" y="1136160"/>
            <a:ext cx="10431720" cy="3587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ffffff"/>
                </a:solidFill>
                <a:latin typeface="Calibri Light"/>
              </a:rPr>
              <a:t>Omijaj zamarznięte jeziora, rzeki, stawy! Nigdy nie można być pewnym wytrzymałości tafli lodowej. Jeśli chcesz bezpiecznie jeździć na łyżwach, skorzystaj z przygotowanych lodowisk – miejsc do tego przeznaczonych.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rostokąt 4"/>
          <p:cNvSpPr/>
          <p:nvPr/>
        </p:nvSpPr>
        <p:spPr>
          <a:xfrm>
            <a:off x="1013040" y="1685520"/>
            <a:ext cx="10308960" cy="327168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0" name="Prostokąt 5"/>
          <p:cNvSpPr/>
          <p:nvPr/>
        </p:nvSpPr>
        <p:spPr>
          <a:xfrm>
            <a:off x="1002600" y="1685520"/>
            <a:ext cx="10308960" cy="3271680"/>
          </a:xfrm>
          <a:prstGeom prst="rect">
            <a:avLst/>
          </a:prstGeom>
          <a:solidFill>
            <a:schemeClr val="accent5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879840" y="1548000"/>
            <a:ext cx="10431720" cy="3587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Zimą widoczność na drodze jest ograniczona. Kierowcy potrzebują więcej czasu do zahamowania pojazdu. Na jezdnię wchodź uważnie i spokojnie, rozejrzyj się w obie strony.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rostokąt 2"/>
          <p:cNvSpPr/>
          <p:nvPr/>
        </p:nvSpPr>
        <p:spPr>
          <a:xfrm>
            <a:off x="1236960" y="537840"/>
            <a:ext cx="10282320" cy="1416240"/>
          </a:xfrm>
          <a:prstGeom prst="rect">
            <a:avLst/>
          </a:prstGeom>
          <a:solidFill>
            <a:schemeClr val="accent3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121040" y="512640"/>
            <a:ext cx="10431720" cy="15714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Zawsze informuj rodziców/opiekunów, gdzie </a:t>
            </a:r>
            <a:br>
              <a:rPr sz="4400"/>
            </a:b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i z kim będziesz przebywać.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pl-PL" sz="4400" spc="-1" strike="noStrike">
                <a:solidFill>
                  <a:srgbClr val="000000"/>
                </a:solidFill>
                <a:latin typeface="Calibri Light"/>
              </a:rPr>
              <a:t>ZAPAMIĘTAJ! NUMER ALARMOWY:</a:t>
            </a:r>
            <a:endParaRPr b="0" lang="pl-PL" sz="4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45" name="Obraz 2" descr=""/>
          <p:cNvPicPr/>
          <p:nvPr/>
        </p:nvPicPr>
        <p:blipFill>
          <a:blip r:embed="rId1"/>
          <a:stretch/>
        </p:blipFill>
        <p:spPr>
          <a:xfrm>
            <a:off x="0" y="1349280"/>
            <a:ext cx="12191760" cy="51433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rostokąt 2"/>
          <p:cNvSpPr/>
          <p:nvPr/>
        </p:nvSpPr>
        <p:spPr>
          <a:xfrm>
            <a:off x="1587960" y="2237040"/>
            <a:ext cx="9428400" cy="173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pl-PL" sz="5400" spc="-1" strike="noStrike">
                <a:solidFill>
                  <a:srgbClr val="ffffff"/>
                </a:solidFill>
                <a:latin typeface="Calibri"/>
              </a:rPr>
              <a:t>UDANYCH I BEZPIECZNYCH FERII </a:t>
            </a:r>
            <a:endParaRPr b="0" lang="pl-PL" sz="5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pl-PL" sz="5400" spc="-1" strike="noStrike">
                <a:solidFill>
                  <a:srgbClr val="ffffff"/>
                </a:solidFill>
                <a:latin typeface="Calibri"/>
              </a:rPr>
              <a:t>ŻYCZY SAMORZĄD UCZNIOWSKI </a:t>
            </a:r>
            <a:endParaRPr b="0" lang="pl-PL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rostokąt 2"/>
          <p:cNvSpPr/>
          <p:nvPr/>
        </p:nvSpPr>
        <p:spPr>
          <a:xfrm>
            <a:off x="1173240" y="919800"/>
            <a:ext cx="8035560" cy="256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pl-PL" sz="5400" spc="-1" strike="noStrike">
                <a:solidFill>
                  <a:srgbClr val="ffffff"/>
                </a:solidFill>
                <a:latin typeface="Calibri"/>
              </a:rPr>
              <a:t>Dla chętnych quiz w Kahoot</a:t>
            </a:r>
            <a:endParaRPr b="0" lang="pl-PL" sz="5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pl-PL" sz="5400" spc="-1" strike="noStrike">
                <a:solidFill>
                  <a:srgbClr val="ffffff"/>
                </a:solidFill>
                <a:latin typeface="Calibri"/>
              </a:rPr>
              <a:t> </a:t>
            </a:r>
            <a:endParaRPr b="0" lang="pl-PL" sz="54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pl-PL" sz="5400" spc="-1" strike="noStrike">
                <a:solidFill>
                  <a:srgbClr val="ffffff"/>
                </a:solidFill>
                <a:latin typeface="Calibri"/>
              </a:rPr>
              <a:t>PIN gry: </a:t>
            </a:r>
            <a:r>
              <a:rPr b="1" lang="pl-PL" sz="5400" spc="-1" strike="noStrike">
                <a:solidFill>
                  <a:srgbClr val="ffffff"/>
                </a:solidFill>
                <a:latin typeface="Montserrat"/>
              </a:rPr>
              <a:t>04654895</a:t>
            </a:r>
            <a:endParaRPr b="0" lang="pl-PL" sz="5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Application>LibreOffice/7.3.4.2$Windows_X86_64 LibreOffice_project/728fec16bd5f605073805c3c9e7c4212a0120dc5</Application>
  <AppVersion>15.0000</AppVersion>
  <Words>151</Words>
  <Paragraphs>13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2023-01-08T20:02:23Z</dcterms:created>
  <dc:creator>Kąkol Paulina</dc:creator>
  <dc:description/>
  <dc:language>pl-PL</dc:language>
  <cp:lastModifiedBy/>
  <dcterms:modified xsi:type="dcterms:W3CDTF">2023-01-10T13:00:55Z</dcterms:modified>
  <cp:revision>6</cp:revision>
  <dc:subject/>
  <dc:title>Bezpieczne ferie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Panoramiczny</vt:lpwstr>
  </property>
  <property fmtid="{D5CDD505-2E9C-101B-9397-08002B2CF9AE}" pid="4" name="Slides">
    <vt:i4>9</vt:i4>
  </property>
</Properties>
</file>